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65" r:id="rId5"/>
    <p:sldId id="270" r:id="rId7"/>
    <p:sldId id="271" r:id="rId8"/>
    <p:sldId id="272" r:id="rId9"/>
    <p:sldId id="258" r:id="rId10"/>
    <p:sldId id="273" r:id="rId11"/>
    <p:sldId id="274" r:id="rId12"/>
    <p:sldId id="275" r:id="rId13"/>
    <p:sldId id="276" r:id="rId14"/>
    <p:sldId id="286" r:id="rId15"/>
    <p:sldId id="277" r:id="rId16"/>
    <p:sldId id="278" r:id="rId17"/>
    <p:sldId id="285" r:id="rId18"/>
    <p:sldId id="261" r:id="rId19"/>
    <p:sldId id="279" r:id="rId20"/>
    <p:sldId id="280" r:id="rId21"/>
    <p:sldId id="281" r:id="rId22"/>
    <p:sldId id="269" r:id="rId23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等线 Light" panose="02010600030101010101" charset="-122"/>
      <p:regular r:id="rId28"/>
    </p:embeddedFont>
    <p:embeddedFont>
      <p:font typeface="等线" panose="0201060003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0D4"/>
    <a:srgbClr val="FBAA67"/>
    <a:srgbClr val="FC838C"/>
    <a:srgbClr val="FEFA9A"/>
    <a:srgbClr val="FFFFFF"/>
    <a:srgbClr val="FFA9F8"/>
    <a:srgbClr val="AE6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660" autoAdjust="0"/>
  </p:normalViewPr>
  <p:slideViewPr>
    <p:cSldViewPr snapToGrid="0" showGuides="1">
      <p:cViewPr varScale="1">
        <p:scale>
          <a:sx n="70" d="100"/>
          <a:sy n="70" d="100"/>
        </p:scale>
        <p:origin x="-834" y="-108"/>
      </p:cViewPr>
      <p:guideLst>
        <p:guide orient="horz" pos="2160"/>
        <p:guide pos="38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wma"/><Relationship Id="rId3" Type="http://schemas.openxmlformats.org/officeDocument/2006/relationships/audio" Target="../media/media1.wma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91264" y="3556716"/>
            <a:ext cx="223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主讲人：蔡文豪</a:t>
            </a:r>
            <a:endParaRPr lang="zh-CN" altLang="en-US" sz="20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[kyo]Chaque seconde - Ky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03412" y="336176"/>
            <a:ext cx="609600" cy="609600"/>
          </a:xfrm>
          <a:prstGeom prst="rect">
            <a:avLst/>
          </a:prstGeom>
        </p:spPr>
      </p:pic>
      <p:sp>
        <p:nvSpPr>
          <p:cNvPr id="9" name="文本框 5"/>
          <p:cNvSpPr txBox="1"/>
          <p:nvPr/>
        </p:nvSpPr>
        <p:spPr>
          <a:xfrm>
            <a:off x="4776718" y="2606723"/>
            <a:ext cx="240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36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精讲</a:t>
            </a:r>
            <a:endParaRPr lang="zh-CN" altLang="en-US" sz="36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08786" y="2411820"/>
            <a:ext cx="728433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解决方案一：每次下单锁商品（实际）库存</a:t>
            </a:r>
            <a:endParaRPr lang="en-US" altLang="zh-CN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解决方案二：（分布式）锁虚拟库存</a:t>
            </a:r>
            <a:endParaRPr lang="en-US" altLang="zh-CN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解决方案三：先获取（分布式）锁，再操作库存</a:t>
            </a:r>
            <a:endParaRPr lang="en-US" altLang="zh-CN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833104" y="2285297"/>
            <a:ext cx="6509392" cy="175196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分布式锁实现方案：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（分布式锁基于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原子性）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）加锁：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INCR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及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EXPIRE  key seconds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释放锁：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DEL  key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833104" y="2285297"/>
            <a:ext cx="6509392" cy="119761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分布式锁实现方案：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（分布式锁基于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原子性）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6386" y="300250"/>
            <a:ext cx="6665154" cy="63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833120" y="2285365"/>
            <a:ext cx="10450195" cy="402971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分布式锁实现方案：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 加锁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SET  key  value  [EX seconds][PX milliseconds] [NX  | XX]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例：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SET  commodity:1:stock   1539789254   EX 30 NX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释放锁（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LUA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脚本）：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if redis.call(‘get’, KEYS[1] == AGRV[1]) 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then return redis.call(‘del’, KEYS[1]) 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else return 0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end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6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注：过期时间保证锁不会被长期持有；释放锁得匹配当前获取锁时设置的值与缓存里面锁的值相匹配（如果进程在获取到锁后挂掉，在进程恢复后，如果不检测</a:t>
            </a:r>
            <a:r>
              <a:rPr lang="en-US" altLang="zh-CN" sz="16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6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是否过期并且值是否匹配，可能把其他进程获取的锁给释放掉）</a:t>
            </a:r>
            <a:endParaRPr lang="zh-CN" altLang="en-US" sz="16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709295" y="2227580"/>
            <a:ext cx="10433050" cy="264477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分布式锁实现方案：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）多实例分布式锁（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原作者提供方案）</a:t>
            </a:r>
            <a:endParaRPr lang="zh-CN" altLang="en-US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zh-CN" altLang="en-US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实现：按照单实例实现分布式锁方式，即第二种实现方式，依次请求所有实例，只要超过半数实例加锁成功，即可认为加锁成功，即使剩下未超过半数实例被其他进程加锁，但是决不可能超过半数；释放锁时，无论之前是否加锁成功，都要给全部实例发送释放锁，因为可能由于网络原因，部分实例加锁成功，但未成功响应。另外，如果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是集群，可以考虑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java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实现版的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，即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Redission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，无需过多考虑多实例的情况，使用时就像使用单实例一样。</a:t>
            </a:r>
            <a:endParaRPr lang="zh-CN" altLang="en-US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15662" y="1516471"/>
            <a:ext cx="5695072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商品秒杀（抢购）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09507" y="1285869"/>
            <a:ext cx="720143" cy="830995"/>
            <a:chOff x="1411978" y="1928555"/>
            <a:chExt cx="720143" cy="830995"/>
          </a:xfrm>
        </p:grpSpPr>
        <p:sp>
          <p:nvSpPr>
            <p:cNvPr id="2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709278" y="2227512"/>
            <a:ext cx="8570203" cy="98234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分布式锁实现方案：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）多实例分布式锁</a:t>
            </a:r>
            <a:endParaRPr lang="zh-CN" altLang="en-US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348" y="739935"/>
            <a:ext cx="7123441" cy="458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8136" y="618779"/>
            <a:ext cx="7106130" cy="455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8277" y="583986"/>
            <a:ext cx="7116784" cy="462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57"/>
          <p:cNvSpPr txBox="1"/>
          <p:nvPr/>
        </p:nvSpPr>
        <p:spPr>
          <a:xfrm>
            <a:off x="709278" y="5578407"/>
            <a:ext cx="8570203" cy="95186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相关资料：</a:t>
            </a:r>
            <a:endParaRPr lang="zh-CN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(1) </a:t>
            </a:r>
            <a:r>
              <a:rPr 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https://redis.io/topics/distlock</a:t>
            </a:r>
            <a:endParaRPr lang="zh-CN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(2) http://martin.kleppmann.com/2016/02/08/how-to-do-distributed-locking.html</a:t>
            </a:r>
            <a:endParaRPr lang="en-US" altLang="zh-CN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(3) http://antirez.com/news/101</a:t>
            </a:r>
            <a:endParaRPr lang="en-US" altLang="zh-CN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3200" b="1">
                <a:blipFill>
                  <a:blip r:embed="rId2"/>
                  <a:stretch>
                    <a:fillRect/>
                  </a:stretch>
                </a:blip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sym typeface="Arial" panose="020B0604020202020204" pitchFamily="34" charset="0"/>
              </a:rPr>
              <a:t>最佳实践</a:t>
            </a:r>
            <a:endParaRPr lang="zh-HK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7" name="文本框 57"/>
          <p:cNvSpPr txBox="1"/>
          <p:nvPr/>
        </p:nvSpPr>
        <p:spPr>
          <a:xfrm>
            <a:off x="805808" y="1384545"/>
            <a:ext cx="10098753" cy="129032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）避免使用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命令，类似命令有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Hash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结构的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hgetall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、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hkeys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Set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结构的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smembers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，这些命令的算法复杂度都是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O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），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代表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的数量，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越大，性</a:t>
            </a:r>
            <a:r>
              <a:rPr lang="zh-CN" altLang="en-US" sz="1800" b="1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能越差。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文本框 57"/>
          <p:cNvSpPr txBox="1"/>
          <p:nvPr/>
        </p:nvSpPr>
        <p:spPr>
          <a:xfrm>
            <a:off x="794434" y="2819835"/>
            <a:ext cx="10000945" cy="147510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解析：因为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是单线程的，当数据量非常大时，使用这些命令会造成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阻塞一段时间，可能是几毫秒，可能是几秒，也可能是几分钟。对于高性能的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来说，越高延迟越致命，会造成系统吞吐量下降。如果确实有需要查询所有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或者模糊匹配，可以使用对应数据结构的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SCAN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命令代替，将阻塞转移到应用进程的线程上。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3200" b="1">
                <a:blipFill>
                  <a:blip r:embed="rId2"/>
                  <a:stretch>
                    <a:fillRect/>
                  </a:stretch>
                </a:blip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sym typeface="Arial" panose="020B0604020202020204" pitchFamily="34" charset="0"/>
              </a:rPr>
              <a:t>最佳实践</a:t>
            </a:r>
            <a:endParaRPr lang="zh-HK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7" name="文本框 57"/>
          <p:cNvSpPr txBox="1"/>
          <p:nvPr/>
        </p:nvSpPr>
        <p:spPr>
          <a:xfrm>
            <a:off x="805808" y="1384545"/>
            <a:ext cx="9730264" cy="92075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）虽然官方声明缓存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的大小最大可以为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500M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，但是缓存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不宜太长，也不宜太短，建议是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10-32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个字符。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57"/>
          <p:cNvSpPr txBox="1"/>
          <p:nvPr/>
        </p:nvSpPr>
        <p:spPr>
          <a:xfrm>
            <a:off x="794435" y="2710653"/>
            <a:ext cx="9646103" cy="119761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解析：太长不仅消耗内存，而且查找代价太大（类似于人记忆长短数字的代价），太 短可能影响阅读，最好像变量命名一样，遵循某种命名规范，例如：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user:1:password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相较于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u:1:pwd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，更容易阅读。同样，缓存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value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也不宜太大，建议值是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2K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3200" b="1">
                <a:blipFill>
                  <a:blip r:embed="rId2"/>
                  <a:stretch>
                    <a:fillRect/>
                  </a:stretch>
                </a:blip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sym typeface="Arial" panose="020B0604020202020204" pitchFamily="34" charset="0"/>
              </a:rPr>
              <a:t>最佳实践</a:t>
            </a:r>
            <a:endParaRPr lang="zh-HK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8" name="文本框 57"/>
          <p:cNvSpPr txBox="1"/>
          <p:nvPr/>
        </p:nvSpPr>
        <p:spPr>
          <a:xfrm>
            <a:off x="849026" y="1223047"/>
            <a:ext cx="9414090" cy="92075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）为了减少内存的消耗，尽量所有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都设置一个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expire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过期时间。随着时间的推移，可能之前是热数据，后面就很少有人查询（例如微博热点），如果不设置过期时间，可能会有相当一部分冷数据占用着内存。但是设置了过期时间也并不代表着不会占用内存。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57"/>
          <p:cNvSpPr txBox="1"/>
          <p:nvPr/>
        </p:nvSpPr>
        <p:spPr>
          <a:xfrm>
            <a:off x="824006" y="2876700"/>
            <a:ext cx="9548293" cy="147510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解析：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默认内存淘汰策略是定期删除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+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惰性删除。定期删除是固定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100ms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随机检测是否有过期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，注意不是检查全部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，如果检测所有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，可能会造成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阻塞。因为定期删除可能会有遗漏的过期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未被删除，在这些过期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下次被访问的时候，会检测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是否过期，如果过期则直接删除。因此，为了减少内存消耗，我们应该修改默认的内存淘汰策略。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3200" b="1">
                <a:blipFill>
                  <a:blip r:embed="rId2"/>
                  <a:stretch>
                    <a:fillRect/>
                  </a:stretch>
                </a:blip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sym typeface="Arial" panose="020B0604020202020204" pitchFamily="34" charset="0"/>
              </a:rPr>
              <a:t>   总结</a:t>
            </a:r>
            <a:endParaRPr lang="zh-HK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7" name="文本框 57"/>
          <p:cNvSpPr txBox="1"/>
          <p:nvPr/>
        </p:nvSpPr>
        <p:spPr>
          <a:xfrm>
            <a:off x="917575" y="1496060"/>
            <a:ext cx="10118090" cy="147510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前面我们先介绍了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，然后分析了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优缺点，后面结合了几个应用场景来说明可以使用哪些命令来解决实际问题。虽然可能这些方案看起来简单，但是我们要知道，即使同样的应用场景，不同的要求，决定用什么解决方案，来实现更好的效果，这是需要一个人去判断的。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的功能不仅今天介绍的，还包括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管道、事务、发布订阅、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 Sentinel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（哨兵）、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 Cluster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集群等等，这些都未详细介绍，后续可以考虑再次深入了解。</a:t>
            </a:r>
            <a:endParaRPr lang="zh-CN" altLang="en-US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片 3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5942" y="787982"/>
            <a:ext cx="938865" cy="963251"/>
          </a:xfrm>
          <a:prstGeom prst="rect">
            <a:avLst/>
          </a:prstGeom>
        </p:spPr>
      </p:pic>
      <p:pic>
        <p:nvPicPr>
          <p:cNvPr id="323" name="图片 3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7657193" y="787982"/>
            <a:ext cx="938865" cy="963251"/>
          </a:xfrm>
          <a:prstGeom prst="rect">
            <a:avLst/>
          </a:prstGeom>
        </p:spPr>
      </p:pic>
      <p:pic>
        <p:nvPicPr>
          <p:cNvPr id="331" name="图片 33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866" y="731710"/>
            <a:ext cx="2164268" cy="1261981"/>
          </a:xfrm>
          <a:prstGeom prst="rect">
            <a:avLst/>
          </a:prstGeom>
        </p:spPr>
      </p:pic>
      <p:sp>
        <p:nvSpPr>
          <p:cNvPr id="334" name="文本框 333"/>
          <p:cNvSpPr txBox="1"/>
          <p:nvPr/>
        </p:nvSpPr>
        <p:spPr>
          <a:xfrm>
            <a:off x="5180292" y="2792957"/>
            <a:ext cx="1833318" cy="58578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5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5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7911324" y="2793750"/>
            <a:ext cx="1831418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5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最佳实践</a:t>
            </a:r>
            <a:endParaRPr lang="zh-HK" altLang="en-US" sz="3200" b="1" dirty="0">
              <a:blipFill>
                <a:blip r:embed="rId5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2940579" y="2793750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5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详细介绍</a:t>
            </a:r>
            <a:endParaRPr lang="zh-HK" altLang="en-US" sz="3200" b="1" dirty="0">
              <a:blipFill>
                <a:blip r:embed="rId5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片 3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3534" y="2500297"/>
            <a:ext cx="938865" cy="963251"/>
          </a:xfrm>
          <a:prstGeom prst="rect">
            <a:avLst/>
          </a:prstGeom>
        </p:spPr>
      </p:pic>
      <p:pic>
        <p:nvPicPr>
          <p:cNvPr id="323" name="图片 3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677301" y="2500297"/>
            <a:ext cx="938865" cy="963251"/>
          </a:xfrm>
          <a:prstGeom prst="rect">
            <a:avLst/>
          </a:prstGeom>
        </p:spPr>
      </p:pic>
      <p:sp>
        <p:nvSpPr>
          <p:cNvPr id="334" name="文本框 333"/>
          <p:cNvSpPr txBox="1"/>
          <p:nvPr/>
        </p:nvSpPr>
        <p:spPr>
          <a:xfrm>
            <a:off x="5180292" y="2792957"/>
            <a:ext cx="1833318" cy="58578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谢谢观看</a:t>
            </a:r>
            <a:endParaRPr lang="zh-CN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/>
        </p:nvSpPr>
        <p:spPr>
          <a:xfrm>
            <a:off x="4772967" y="3463548"/>
            <a:ext cx="2476902" cy="338552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6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主讲人：蔡文豪</a:t>
            </a:r>
            <a:endParaRPr lang="zh-CN" altLang="en-US" sz="16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229084" y="331211"/>
            <a:ext cx="1821150" cy="58477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详细介绍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778510" y="1250950"/>
            <a:ext cx="10612120" cy="341376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任何一个系统，随着用户数与数据量的增长，如果不做任何优化措施，那么系统将很快瘫痪状态。当然，用于系统优化的手段很多，我们今天要讨论的是缓存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-Redis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缓存是一种很常规的应用层面上的优化手段，它通常用于优化查询，像那些修改频率不高、访问频率高的数据，我们就可以适当的放入缓存当中。但是，我们要讨论的缓存组件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-Redis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，可不是只能作为缓存，我们后面会讨论到它应用的各个方面。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首先，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是一个开源的内存数据存储系统，它可以用作数据库、（分布式）缓存、消息中间件。它支持多种数据结构，包括字符串（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String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）、散列（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Hash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）、列表（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List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）、集合（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Set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）、有序集合（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Sorted Set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）与范围查询、位图（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Bitmap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Hyperloglogs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和地理空间（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Geospatial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）索引半径查询。虽然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可以用作数据库，但它也不是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Mysql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或其他存储组件的替代品，而是对软件架构的一种补充。</a:t>
            </a:r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8493" y="5249777"/>
            <a:ext cx="10091398" cy="73596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注：位图</a:t>
            </a:r>
            <a:r>
              <a:rPr lang="en-US" altLang="zh-HK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BitMap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存储二进制数据，计算高效，适合连续签到情况（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Github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）、统计某天签到情况等应用场景；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Geospatial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适合计算查看周边情况，例如附近商铺等地理位置相关场景，比普通的基于经纬度计算距离的算法性能要好，但也并非最优解决方案，不过适合就好；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229084" y="331211"/>
            <a:ext cx="1821150" cy="58477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详细介绍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6252" y="1351127"/>
            <a:ext cx="7273974" cy="442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323" y="1228298"/>
            <a:ext cx="8725469" cy="45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3224" y="1207827"/>
            <a:ext cx="8748214" cy="455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229084" y="331211"/>
            <a:ext cx="1821150" cy="58477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详细介绍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53315" y="1461937"/>
            <a:ext cx="2161604" cy="691702"/>
            <a:chOff x="656036" y="2002741"/>
            <a:chExt cx="2161604" cy="691702"/>
          </a:xfrm>
        </p:grpSpPr>
        <p:sp>
          <p:nvSpPr>
            <p:cNvPr id="11" name="圆角矩形 2"/>
            <p:cNvSpPr/>
            <p:nvPr/>
          </p:nvSpPr>
          <p:spPr>
            <a:xfrm>
              <a:off x="656036" y="2002741"/>
              <a:ext cx="2161604" cy="635431"/>
            </a:xfrm>
            <a:custGeom>
              <a:avLst/>
              <a:gdLst>
                <a:gd name="connsiteX0" fmla="*/ 0 w 2148114"/>
                <a:gd name="connsiteY0" fmla="*/ 73751 h 616651"/>
                <a:gd name="connsiteX1" fmla="*/ 73751 w 2148114"/>
                <a:gd name="connsiteY1" fmla="*/ 0 h 616651"/>
                <a:gd name="connsiteX2" fmla="*/ 2074363 w 2148114"/>
                <a:gd name="connsiteY2" fmla="*/ 0 h 616651"/>
                <a:gd name="connsiteX3" fmla="*/ 2148114 w 2148114"/>
                <a:gd name="connsiteY3" fmla="*/ 73751 h 616651"/>
                <a:gd name="connsiteX4" fmla="*/ 2148114 w 2148114"/>
                <a:gd name="connsiteY4" fmla="*/ 542900 h 616651"/>
                <a:gd name="connsiteX5" fmla="*/ 2074363 w 2148114"/>
                <a:gd name="connsiteY5" fmla="*/ 616651 h 616651"/>
                <a:gd name="connsiteX6" fmla="*/ 73751 w 2148114"/>
                <a:gd name="connsiteY6" fmla="*/ 616651 h 616651"/>
                <a:gd name="connsiteX7" fmla="*/ 0 w 2148114"/>
                <a:gd name="connsiteY7" fmla="*/ 542900 h 616651"/>
                <a:gd name="connsiteX8" fmla="*/ 0 w 2148114"/>
                <a:gd name="connsiteY8" fmla="*/ 73751 h 616651"/>
                <a:gd name="connsiteX0-1" fmla="*/ 13 w 2148127"/>
                <a:gd name="connsiteY0-2" fmla="*/ 73751 h 616651"/>
                <a:gd name="connsiteX1-3" fmla="*/ 38839 w 2148127"/>
                <a:gd name="connsiteY1-4" fmla="*/ 0 h 616651"/>
                <a:gd name="connsiteX2-5" fmla="*/ 2074376 w 2148127"/>
                <a:gd name="connsiteY2-6" fmla="*/ 0 h 616651"/>
                <a:gd name="connsiteX3-7" fmla="*/ 2148127 w 2148127"/>
                <a:gd name="connsiteY3-8" fmla="*/ 73751 h 616651"/>
                <a:gd name="connsiteX4-9" fmla="*/ 2148127 w 2148127"/>
                <a:gd name="connsiteY4-10" fmla="*/ 542900 h 616651"/>
                <a:gd name="connsiteX5-11" fmla="*/ 2074376 w 2148127"/>
                <a:gd name="connsiteY5-12" fmla="*/ 616651 h 616651"/>
                <a:gd name="connsiteX6-13" fmla="*/ 73764 w 2148127"/>
                <a:gd name="connsiteY6-14" fmla="*/ 616651 h 616651"/>
                <a:gd name="connsiteX7-15" fmla="*/ 13 w 2148127"/>
                <a:gd name="connsiteY7-16" fmla="*/ 542900 h 616651"/>
                <a:gd name="connsiteX8-17" fmla="*/ 13 w 2148127"/>
                <a:gd name="connsiteY8-18" fmla="*/ 73751 h 616651"/>
                <a:gd name="connsiteX0-19" fmla="*/ 686 w 2148800"/>
                <a:gd name="connsiteY0-20" fmla="*/ 73751 h 619826"/>
                <a:gd name="connsiteX1-21" fmla="*/ 39512 w 2148800"/>
                <a:gd name="connsiteY1-22" fmla="*/ 0 h 619826"/>
                <a:gd name="connsiteX2-23" fmla="*/ 2075049 w 2148800"/>
                <a:gd name="connsiteY2-24" fmla="*/ 0 h 619826"/>
                <a:gd name="connsiteX3-25" fmla="*/ 2148800 w 2148800"/>
                <a:gd name="connsiteY3-26" fmla="*/ 73751 h 619826"/>
                <a:gd name="connsiteX4-27" fmla="*/ 2148800 w 2148800"/>
                <a:gd name="connsiteY4-28" fmla="*/ 542900 h 619826"/>
                <a:gd name="connsiteX5-29" fmla="*/ 2075049 w 2148800"/>
                <a:gd name="connsiteY5-30" fmla="*/ 616651 h 619826"/>
                <a:gd name="connsiteX6-31" fmla="*/ 33162 w 2148800"/>
                <a:gd name="connsiteY6-32" fmla="*/ 619826 h 619826"/>
                <a:gd name="connsiteX7-33" fmla="*/ 686 w 2148800"/>
                <a:gd name="connsiteY7-34" fmla="*/ 542900 h 619826"/>
                <a:gd name="connsiteX8-35" fmla="*/ 686 w 2148800"/>
                <a:gd name="connsiteY8-36" fmla="*/ 73751 h 619826"/>
                <a:gd name="connsiteX0-37" fmla="*/ 686 w 2149002"/>
                <a:gd name="connsiteY0-38" fmla="*/ 73751 h 619826"/>
                <a:gd name="connsiteX1-39" fmla="*/ 39512 w 2149002"/>
                <a:gd name="connsiteY1-40" fmla="*/ 0 h 619826"/>
                <a:gd name="connsiteX2-41" fmla="*/ 2113149 w 2149002"/>
                <a:gd name="connsiteY2-42" fmla="*/ 3175 h 619826"/>
                <a:gd name="connsiteX3-43" fmla="*/ 2148800 w 2149002"/>
                <a:gd name="connsiteY3-44" fmla="*/ 73751 h 619826"/>
                <a:gd name="connsiteX4-45" fmla="*/ 2148800 w 2149002"/>
                <a:gd name="connsiteY4-46" fmla="*/ 542900 h 619826"/>
                <a:gd name="connsiteX5-47" fmla="*/ 2075049 w 2149002"/>
                <a:gd name="connsiteY5-48" fmla="*/ 616651 h 619826"/>
                <a:gd name="connsiteX6-49" fmla="*/ 33162 w 2149002"/>
                <a:gd name="connsiteY6-50" fmla="*/ 619826 h 619826"/>
                <a:gd name="connsiteX7-51" fmla="*/ 686 w 2149002"/>
                <a:gd name="connsiteY7-52" fmla="*/ 542900 h 619826"/>
                <a:gd name="connsiteX8-53" fmla="*/ 686 w 2149002"/>
                <a:gd name="connsiteY8-54" fmla="*/ 73751 h 619826"/>
                <a:gd name="connsiteX0-55" fmla="*/ 686 w 2149486"/>
                <a:gd name="connsiteY0-56" fmla="*/ 73751 h 619826"/>
                <a:gd name="connsiteX1-57" fmla="*/ 39512 w 2149486"/>
                <a:gd name="connsiteY1-58" fmla="*/ 0 h 619826"/>
                <a:gd name="connsiteX2-59" fmla="*/ 2113149 w 2149486"/>
                <a:gd name="connsiteY2-60" fmla="*/ 3175 h 619826"/>
                <a:gd name="connsiteX3-61" fmla="*/ 2148800 w 2149486"/>
                <a:gd name="connsiteY3-62" fmla="*/ 73751 h 619826"/>
                <a:gd name="connsiteX4-63" fmla="*/ 2148800 w 2149486"/>
                <a:gd name="connsiteY4-64" fmla="*/ 542900 h 619826"/>
                <a:gd name="connsiteX5-65" fmla="*/ 2116324 w 2149486"/>
                <a:gd name="connsiteY5-66" fmla="*/ 616651 h 619826"/>
                <a:gd name="connsiteX6-67" fmla="*/ 33162 w 2149486"/>
                <a:gd name="connsiteY6-68" fmla="*/ 619826 h 619826"/>
                <a:gd name="connsiteX7-69" fmla="*/ 686 w 2149486"/>
                <a:gd name="connsiteY7-70" fmla="*/ 542900 h 619826"/>
                <a:gd name="connsiteX8-71" fmla="*/ 686 w 2149486"/>
                <a:gd name="connsiteY8-72" fmla="*/ 73751 h 619826"/>
                <a:gd name="connsiteX0-73" fmla="*/ 686 w 2149486"/>
                <a:gd name="connsiteY0-74" fmla="*/ 74412 h 620487"/>
                <a:gd name="connsiteX1-75" fmla="*/ 39512 w 2149486"/>
                <a:gd name="connsiteY1-76" fmla="*/ 661 h 620487"/>
                <a:gd name="connsiteX2-77" fmla="*/ 466051 w 2149486"/>
                <a:gd name="connsiteY2-78" fmla="*/ 0 h 620487"/>
                <a:gd name="connsiteX3-79" fmla="*/ 2113149 w 2149486"/>
                <a:gd name="connsiteY3-80" fmla="*/ 3836 h 620487"/>
                <a:gd name="connsiteX4-81" fmla="*/ 2148800 w 2149486"/>
                <a:gd name="connsiteY4-82" fmla="*/ 74412 h 620487"/>
                <a:gd name="connsiteX5-83" fmla="*/ 2148800 w 2149486"/>
                <a:gd name="connsiteY5-84" fmla="*/ 543561 h 620487"/>
                <a:gd name="connsiteX6-85" fmla="*/ 2116324 w 2149486"/>
                <a:gd name="connsiteY6-86" fmla="*/ 617312 h 620487"/>
                <a:gd name="connsiteX7-87" fmla="*/ 33162 w 2149486"/>
                <a:gd name="connsiteY7-88" fmla="*/ 620487 h 620487"/>
                <a:gd name="connsiteX8-89" fmla="*/ 686 w 2149486"/>
                <a:gd name="connsiteY8-90" fmla="*/ 543561 h 620487"/>
                <a:gd name="connsiteX9" fmla="*/ 686 w 2149486"/>
                <a:gd name="connsiteY9" fmla="*/ 74412 h 620487"/>
                <a:gd name="connsiteX0-91" fmla="*/ 686 w 2149486"/>
                <a:gd name="connsiteY0-92" fmla="*/ 91506 h 637581"/>
                <a:gd name="connsiteX1-93" fmla="*/ 39512 w 2149486"/>
                <a:gd name="connsiteY1-94" fmla="*/ 17755 h 637581"/>
                <a:gd name="connsiteX2-95" fmla="*/ 466051 w 2149486"/>
                <a:gd name="connsiteY2-96" fmla="*/ 17094 h 637581"/>
                <a:gd name="connsiteX3-97" fmla="*/ 2113149 w 2149486"/>
                <a:gd name="connsiteY3-98" fmla="*/ 20930 h 637581"/>
                <a:gd name="connsiteX4-99" fmla="*/ 2148800 w 2149486"/>
                <a:gd name="connsiteY4-100" fmla="*/ 91506 h 637581"/>
                <a:gd name="connsiteX5-101" fmla="*/ 2148800 w 2149486"/>
                <a:gd name="connsiteY5-102" fmla="*/ 560655 h 637581"/>
                <a:gd name="connsiteX6-103" fmla="*/ 2116324 w 2149486"/>
                <a:gd name="connsiteY6-104" fmla="*/ 634406 h 637581"/>
                <a:gd name="connsiteX7-105" fmla="*/ 33162 w 2149486"/>
                <a:gd name="connsiteY7-106" fmla="*/ 637581 h 637581"/>
                <a:gd name="connsiteX8-107" fmla="*/ 686 w 2149486"/>
                <a:gd name="connsiteY8-108" fmla="*/ 560655 h 637581"/>
                <a:gd name="connsiteX9-109" fmla="*/ 686 w 2149486"/>
                <a:gd name="connsiteY9-110" fmla="*/ 91506 h 637581"/>
                <a:gd name="connsiteX0-111" fmla="*/ 686 w 2149486"/>
                <a:gd name="connsiteY0-112" fmla="*/ 83065 h 629140"/>
                <a:gd name="connsiteX1-113" fmla="*/ 39512 w 2149486"/>
                <a:gd name="connsiteY1-114" fmla="*/ 9314 h 629140"/>
                <a:gd name="connsiteX2-115" fmla="*/ 466051 w 2149486"/>
                <a:gd name="connsiteY2-116" fmla="*/ 8653 h 629140"/>
                <a:gd name="connsiteX3-117" fmla="*/ 2113149 w 2149486"/>
                <a:gd name="connsiteY3-118" fmla="*/ 12489 h 629140"/>
                <a:gd name="connsiteX4-119" fmla="*/ 2148800 w 2149486"/>
                <a:gd name="connsiteY4-120" fmla="*/ 83065 h 629140"/>
                <a:gd name="connsiteX5-121" fmla="*/ 2148800 w 2149486"/>
                <a:gd name="connsiteY5-122" fmla="*/ 552214 h 629140"/>
                <a:gd name="connsiteX6-123" fmla="*/ 2116324 w 2149486"/>
                <a:gd name="connsiteY6-124" fmla="*/ 625965 h 629140"/>
                <a:gd name="connsiteX7-125" fmla="*/ 33162 w 2149486"/>
                <a:gd name="connsiteY7-126" fmla="*/ 629140 h 629140"/>
                <a:gd name="connsiteX8-127" fmla="*/ 686 w 2149486"/>
                <a:gd name="connsiteY8-128" fmla="*/ 552214 h 629140"/>
                <a:gd name="connsiteX9-129" fmla="*/ 686 w 2149486"/>
                <a:gd name="connsiteY9-130" fmla="*/ 83065 h 629140"/>
                <a:gd name="connsiteX0-131" fmla="*/ 686 w 2149486"/>
                <a:gd name="connsiteY0-132" fmla="*/ 77587 h 623662"/>
                <a:gd name="connsiteX1-133" fmla="*/ 39512 w 2149486"/>
                <a:gd name="connsiteY1-134" fmla="*/ 3836 h 623662"/>
                <a:gd name="connsiteX2-135" fmla="*/ 466051 w 2149486"/>
                <a:gd name="connsiteY2-136" fmla="*/ 3175 h 623662"/>
                <a:gd name="connsiteX3-137" fmla="*/ 1091526 w 2149486"/>
                <a:gd name="connsiteY3-138" fmla="*/ 0 h 623662"/>
                <a:gd name="connsiteX4-139" fmla="*/ 2113149 w 2149486"/>
                <a:gd name="connsiteY4-140" fmla="*/ 7011 h 623662"/>
                <a:gd name="connsiteX5-141" fmla="*/ 2148800 w 2149486"/>
                <a:gd name="connsiteY5-142" fmla="*/ 77587 h 623662"/>
                <a:gd name="connsiteX6-143" fmla="*/ 2148800 w 2149486"/>
                <a:gd name="connsiteY6-144" fmla="*/ 546736 h 623662"/>
                <a:gd name="connsiteX7-145" fmla="*/ 2116324 w 2149486"/>
                <a:gd name="connsiteY7-146" fmla="*/ 620487 h 623662"/>
                <a:gd name="connsiteX8-147" fmla="*/ 33162 w 2149486"/>
                <a:gd name="connsiteY8-148" fmla="*/ 623662 h 623662"/>
                <a:gd name="connsiteX9-149" fmla="*/ 686 w 2149486"/>
                <a:gd name="connsiteY9-150" fmla="*/ 546736 h 623662"/>
                <a:gd name="connsiteX10" fmla="*/ 686 w 2149486"/>
                <a:gd name="connsiteY10" fmla="*/ 77587 h 623662"/>
                <a:gd name="connsiteX0-151" fmla="*/ 686 w 2149486"/>
                <a:gd name="connsiteY0-152" fmla="*/ 86693 h 632768"/>
                <a:gd name="connsiteX1-153" fmla="*/ 39512 w 2149486"/>
                <a:gd name="connsiteY1-154" fmla="*/ 12942 h 632768"/>
                <a:gd name="connsiteX2-155" fmla="*/ 466051 w 2149486"/>
                <a:gd name="connsiteY2-156" fmla="*/ 12281 h 632768"/>
                <a:gd name="connsiteX3-157" fmla="*/ 1091526 w 2149486"/>
                <a:gd name="connsiteY3-158" fmla="*/ 9106 h 632768"/>
                <a:gd name="connsiteX4-159" fmla="*/ 2113149 w 2149486"/>
                <a:gd name="connsiteY4-160" fmla="*/ 16117 h 632768"/>
                <a:gd name="connsiteX5-161" fmla="*/ 2148800 w 2149486"/>
                <a:gd name="connsiteY5-162" fmla="*/ 86693 h 632768"/>
                <a:gd name="connsiteX6-163" fmla="*/ 2148800 w 2149486"/>
                <a:gd name="connsiteY6-164" fmla="*/ 555842 h 632768"/>
                <a:gd name="connsiteX7-165" fmla="*/ 2116324 w 2149486"/>
                <a:gd name="connsiteY7-166" fmla="*/ 629593 h 632768"/>
                <a:gd name="connsiteX8-167" fmla="*/ 33162 w 2149486"/>
                <a:gd name="connsiteY8-168" fmla="*/ 632768 h 632768"/>
                <a:gd name="connsiteX9-169" fmla="*/ 686 w 2149486"/>
                <a:gd name="connsiteY9-170" fmla="*/ 555842 h 632768"/>
                <a:gd name="connsiteX10-171" fmla="*/ 686 w 2149486"/>
                <a:gd name="connsiteY10-172" fmla="*/ 86693 h 632768"/>
                <a:gd name="connsiteX0-173" fmla="*/ 686 w 2149486"/>
                <a:gd name="connsiteY0-174" fmla="*/ 83937 h 630012"/>
                <a:gd name="connsiteX1-175" fmla="*/ 39512 w 2149486"/>
                <a:gd name="connsiteY1-176" fmla="*/ 10186 h 630012"/>
                <a:gd name="connsiteX2-177" fmla="*/ 466051 w 2149486"/>
                <a:gd name="connsiteY2-178" fmla="*/ 9525 h 630012"/>
                <a:gd name="connsiteX3-179" fmla="*/ 1091526 w 2149486"/>
                <a:gd name="connsiteY3-180" fmla="*/ 6350 h 630012"/>
                <a:gd name="connsiteX4-181" fmla="*/ 1615401 w 2149486"/>
                <a:gd name="connsiteY4-182" fmla="*/ 0 h 630012"/>
                <a:gd name="connsiteX5-183" fmla="*/ 2113149 w 2149486"/>
                <a:gd name="connsiteY5-184" fmla="*/ 13361 h 630012"/>
                <a:gd name="connsiteX6-185" fmla="*/ 2148800 w 2149486"/>
                <a:gd name="connsiteY6-186" fmla="*/ 83937 h 630012"/>
                <a:gd name="connsiteX7-187" fmla="*/ 2148800 w 2149486"/>
                <a:gd name="connsiteY7-188" fmla="*/ 553086 h 630012"/>
                <a:gd name="connsiteX8-189" fmla="*/ 2116324 w 2149486"/>
                <a:gd name="connsiteY8-190" fmla="*/ 626837 h 630012"/>
                <a:gd name="connsiteX9-191" fmla="*/ 33162 w 2149486"/>
                <a:gd name="connsiteY9-192" fmla="*/ 630012 h 630012"/>
                <a:gd name="connsiteX10-193" fmla="*/ 686 w 2149486"/>
                <a:gd name="connsiteY10-194" fmla="*/ 553086 h 630012"/>
                <a:gd name="connsiteX11" fmla="*/ 686 w 2149486"/>
                <a:gd name="connsiteY11" fmla="*/ 83937 h 630012"/>
                <a:gd name="connsiteX0-195" fmla="*/ 686 w 2149486"/>
                <a:gd name="connsiteY0-196" fmla="*/ 83937 h 630012"/>
                <a:gd name="connsiteX1-197" fmla="*/ 39512 w 2149486"/>
                <a:gd name="connsiteY1-198" fmla="*/ 10186 h 630012"/>
                <a:gd name="connsiteX2-199" fmla="*/ 466051 w 2149486"/>
                <a:gd name="connsiteY2-200" fmla="*/ 9525 h 630012"/>
                <a:gd name="connsiteX3-201" fmla="*/ 1091526 w 2149486"/>
                <a:gd name="connsiteY3-202" fmla="*/ 6350 h 630012"/>
                <a:gd name="connsiteX4-203" fmla="*/ 1615401 w 2149486"/>
                <a:gd name="connsiteY4-204" fmla="*/ 0 h 630012"/>
                <a:gd name="connsiteX5-205" fmla="*/ 2113149 w 2149486"/>
                <a:gd name="connsiteY5-206" fmla="*/ 13361 h 630012"/>
                <a:gd name="connsiteX6-207" fmla="*/ 2148800 w 2149486"/>
                <a:gd name="connsiteY6-208" fmla="*/ 83937 h 630012"/>
                <a:gd name="connsiteX7-209" fmla="*/ 2148800 w 2149486"/>
                <a:gd name="connsiteY7-210" fmla="*/ 553086 h 630012"/>
                <a:gd name="connsiteX8-211" fmla="*/ 2116324 w 2149486"/>
                <a:gd name="connsiteY8-212" fmla="*/ 626837 h 630012"/>
                <a:gd name="connsiteX9-213" fmla="*/ 33162 w 2149486"/>
                <a:gd name="connsiteY9-214" fmla="*/ 630012 h 630012"/>
                <a:gd name="connsiteX10-215" fmla="*/ 686 w 2149486"/>
                <a:gd name="connsiteY10-216" fmla="*/ 553086 h 630012"/>
                <a:gd name="connsiteX11-217" fmla="*/ 686 w 2149486"/>
                <a:gd name="connsiteY11-218" fmla="*/ 83937 h 630012"/>
                <a:gd name="connsiteX0-219" fmla="*/ 686 w 2149486"/>
                <a:gd name="connsiteY0-220" fmla="*/ 83937 h 630012"/>
                <a:gd name="connsiteX1-221" fmla="*/ 39512 w 2149486"/>
                <a:gd name="connsiteY1-222" fmla="*/ 10186 h 630012"/>
                <a:gd name="connsiteX2-223" fmla="*/ 466051 w 2149486"/>
                <a:gd name="connsiteY2-224" fmla="*/ 9525 h 630012"/>
                <a:gd name="connsiteX3-225" fmla="*/ 1091526 w 2149486"/>
                <a:gd name="connsiteY3-226" fmla="*/ 6350 h 630012"/>
                <a:gd name="connsiteX4-227" fmla="*/ 1615401 w 2149486"/>
                <a:gd name="connsiteY4-228" fmla="*/ 0 h 630012"/>
                <a:gd name="connsiteX5-229" fmla="*/ 2113149 w 2149486"/>
                <a:gd name="connsiteY5-230" fmla="*/ 13361 h 630012"/>
                <a:gd name="connsiteX6-231" fmla="*/ 2148800 w 2149486"/>
                <a:gd name="connsiteY6-232" fmla="*/ 83937 h 630012"/>
                <a:gd name="connsiteX7-233" fmla="*/ 2148800 w 2149486"/>
                <a:gd name="connsiteY7-234" fmla="*/ 553086 h 630012"/>
                <a:gd name="connsiteX8-235" fmla="*/ 2116324 w 2149486"/>
                <a:gd name="connsiteY8-236" fmla="*/ 626837 h 630012"/>
                <a:gd name="connsiteX9-237" fmla="*/ 33162 w 2149486"/>
                <a:gd name="connsiteY9-238" fmla="*/ 630012 h 630012"/>
                <a:gd name="connsiteX10-239" fmla="*/ 686 w 2149486"/>
                <a:gd name="connsiteY10-240" fmla="*/ 553086 h 630012"/>
                <a:gd name="connsiteX11-241" fmla="*/ 686 w 2149486"/>
                <a:gd name="connsiteY11-242" fmla="*/ 83937 h 630012"/>
                <a:gd name="connsiteX0-243" fmla="*/ 686 w 2149486"/>
                <a:gd name="connsiteY0-244" fmla="*/ 83937 h 630012"/>
                <a:gd name="connsiteX1-245" fmla="*/ 39512 w 2149486"/>
                <a:gd name="connsiteY1-246" fmla="*/ 10186 h 630012"/>
                <a:gd name="connsiteX2-247" fmla="*/ 466051 w 2149486"/>
                <a:gd name="connsiteY2-248" fmla="*/ 9525 h 630012"/>
                <a:gd name="connsiteX3-249" fmla="*/ 1091526 w 2149486"/>
                <a:gd name="connsiteY3-250" fmla="*/ 6350 h 630012"/>
                <a:gd name="connsiteX4-251" fmla="*/ 1615401 w 2149486"/>
                <a:gd name="connsiteY4-252" fmla="*/ 0 h 630012"/>
                <a:gd name="connsiteX5-253" fmla="*/ 2113149 w 2149486"/>
                <a:gd name="connsiteY5-254" fmla="*/ 13361 h 630012"/>
                <a:gd name="connsiteX6-255" fmla="*/ 2148800 w 2149486"/>
                <a:gd name="connsiteY6-256" fmla="*/ 83937 h 630012"/>
                <a:gd name="connsiteX7-257" fmla="*/ 2148800 w 2149486"/>
                <a:gd name="connsiteY7-258" fmla="*/ 553086 h 630012"/>
                <a:gd name="connsiteX8-259" fmla="*/ 2116324 w 2149486"/>
                <a:gd name="connsiteY8-260" fmla="*/ 626837 h 630012"/>
                <a:gd name="connsiteX9-261" fmla="*/ 33162 w 2149486"/>
                <a:gd name="connsiteY9-262" fmla="*/ 630012 h 630012"/>
                <a:gd name="connsiteX10-263" fmla="*/ 686 w 2149486"/>
                <a:gd name="connsiteY10-264" fmla="*/ 553086 h 630012"/>
                <a:gd name="connsiteX11-265" fmla="*/ 686 w 2149486"/>
                <a:gd name="connsiteY11-266" fmla="*/ 83937 h 630012"/>
                <a:gd name="connsiteX0-267" fmla="*/ 686 w 2149486"/>
                <a:gd name="connsiteY0-268" fmla="*/ 83937 h 630012"/>
                <a:gd name="connsiteX1-269" fmla="*/ 39512 w 2149486"/>
                <a:gd name="connsiteY1-270" fmla="*/ 10186 h 630012"/>
                <a:gd name="connsiteX2-271" fmla="*/ 466051 w 2149486"/>
                <a:gd name="connsiteY2-272" fmla="*/ 9525 h 630012"/>
                <a:gd name="connsiteX3-273" fmla="*/ 1091526 w 2149486"/>
                <a:gd name="connsiteY3-274" fmla="*/ 6350 h 630012"/>
                <a:gd name="connsiteX4-275" fmla="*/ 1615401 w 2149486"/>
                <a:gd name="connsiteY4-276" fmla="*/ 0 h 630012"/>
                <a:gd name="connsiteX5-277" fmla="*/ 2113149 w 2149486"/>
                <a:gd name="connsiteY5-278" fmla="*/ 13361 h 630012"/>
                <a:gd name="connsiteX6-279" fmla="*/ 2148800 w 2149486"/>
                <a:gd name="connsiteY6-280" fmla="*/ 83937 h 630012"/>
                <a:gd name="connsiteX7-281" fmla="*/ 2148800 w 2149486"/>
                <a:gd name="connsiteY7-282" fmla="*/ 553086 h 630012"/>
                <a:gd name="connsiteX8-283" fmla="*/ 2116324 w 2149486"/>
                <a:gd name="connsiteY8-284" fmla="*/ 626837 h 630012"/>
                <a:gd name="connsiteX9-285" fmla="*/ 33162 w 2149486"/>
                <a:gd name="connsiteY9-286" fmla="*/ 630012 h 630012"/>
                <a:gd name="connsiteX10-287" fmla="*/ 686 w 2149486"/>
                <a:gd name="connsiteY10-288" fmla="*/ 553086 h 630012"/>
                <a:gd name="connsiteX11-289" fmla="*/ 686 w 2149486"/>
                <a:gd name="connsiteY11-290" fmla="*/ 83937 h 630012"/>
                <a:gd name="connsiteX0-291" fmla="*/ 686 w 2149486"/>
                <a:gd name="connsiteY0-292" fmla="*/ 83937 h 630012"/>
                <a:gd name="connsiteX1-293" fmla="*/ 39512 w 2149486"/>
                <a:gd name="connsiteY1-294" fmla="*/ 10186 h 630012"/>
                <a:gd name="connsiteX2-295" fmla="*/ 466051 w 2149486"/>
                <a:gd name="connsiteY2-296" fmla="*/ 9525 h 630012"/>
                <a:gd name="connsiteX3-297" fmla="*/ 1091526 w 2149486"/>
                <a:gd name="connsiteY3-298" fmla="*/ 6350 h 630012"/>
                <a:gd name="connsiteX4-299" fmla="*/ 1615401 w 2149486"/>
                <a:gd name="connsiteY4-300" fmla="*/ 0 h 630012"/>
                <a:gd name="connsiteX5-301" fmla="*/ 2113149 w 2149486"/>
                <a:gd name="connsiteY5-302" fmla="*/ 13361 h 630012"/>
                <a:gd name="connsiteX6-303" fmla="*/ 2148800 w 2149486"/>
                <a:gd name="connsiteY6-304" fmla="*/ 83937 h 630012"/>
                <a:gd name="connsiteX7-305" fmla="*/ 2148800 w 2149486"/>
                <a:gd name="connsiteY7-306" fmla="*/ 553086 h 630012"/>
                <a:gd name="connsiteX8-307" fmla="*/ 2116324 w 2149486"/>
                <a:gd name="connsiteY8-308" fmla="*/ 626837 h 630012"/>
                <a:gd name="connsiteX9-309" fmla="*/ 33162 w 2149486"/>
                <a:gd name="connsiteY9-310" fmla="*/ 630012 h 630012"/>
                <a:gd name="connsiteX10-311" fmla="*/ 686 w 2149486"/>
                <a:gd name="connsiteY10-312" fmla="*/ 553086 h 630012"/>
                <a:gd name="connsiteX11-313" fmla="*/ 686 w 2149486"/>
                <a:gd name="connsiteY11-314" fmla="*/ 83937 h 630012"/>
                <a:gd name="connsiteX0-315" fmla="*/ 686 w 2149486"/>
                <a:gd name="connsiteY0-316" fmla="*/ 83937 h 630012"/>
                <a:gd name="connsiteX1-317" fmla="*/ 39512 w 2149486"/>
                <a:gd name="connsiteY1-318" fmla="*/ 10186 h 630012"/>
                <a:gd name="connsiteX2-319" fmla="*/ 466051 w 2149486"/>
                <a:gd name="connsiteY2-320" fmla="*/ 9525 h 630012"/>
                <a:gd name="connsiteX3-321" fmla="*/ 1091526 w 2149486"/>
                <a:gd name="connsiteY3-322" fmla="*/ 6350 h 630012"/>
                <a:gd name="connsiteX4-323" fmla="*/ 1615401 w 2149486"/>
                <a:gd name="connsiteY4-324" fmla="*/ 0 h 630012"/>
                <a:gd name="connsiteX5-325" fmla="*/ 2113149 w 2149486"/>
                <a:gd name="connsiteY5-326" fmla="*/ 13361 h 630012"/>
                <a:gd name="connsiteX6-327" fmla="*/ 2148800 w 2149486"/>
                <a:gd name="connsiteY6-328" fmla="*/ 83937 h 630012"/>
                <a:gd name="connsiteX7-329" fmla="*/ 2148800 w 2149486"/>
                <a:gd name="connsiteY7-330" fmla="*/ 553086 h 630012"/>
                <a:gd name="connsiteX8-331" fmla="*/ 2116324 w 2149486"/>
                <a:gd name="connsiteY8-332" fmla="*/ 626837 h 630012"/>
                <a:gd name="connsiteX9-333" fmla="*/ 1574126 w 2149486"/>
                <a:gd name="connsiteY9-334" fmla="*/ 625475 h 630012"/>
                <a:gd name="connsiteX10-335" fmla="*/ 33162 w 2149486"/>
                <a:gd name="connsiteY10-336" fmla="*/ 630012 h 630012"/>
                <a:gd name="connsiteX11-337" fmla="*/ 686 w 2149486"/>
                <a:gd name="connsiteY11-338" fmla="*/ 553086 h 630012"/>
                <a:gd name="connsiteX12" fmla="*/ 686 w 2149486"/>
                <a:gd name="connsiteY12" fmla="*/ 83937 h 630012"/>
                <a:gd name="connsiteX0-339" fmla="*/ 686 w 2149486"/>
                <a:gd name="connsiteY0-340" fmla="*/ 83937 h 630012"/>
                <a:gd name="connsiteX1-341" fmla="*/ 39512 w 2149486"/>
                <a:gd name="connsiteY1-342" fmla="*/ 10186 h 630012"/>
                <a:gd name="connsiteX2-343" fmla="*/ 466051 w 2149486"/>
                <a:gd name="connsiteY2-344" fmla="*/ 9525 h 630012"/>
                <a:gd name="connsiteX3-345" fmla="*/ 1091526 w 2149486"/>
                <a:gd name="connsiteY3-346" fmla="*/ 6350 h 630012"/>
                <a:gd name="connsiteX4-347" fmla="*/ 1615401 w 2149486"/>
                <a:gd name="connsiteY4-348" fmla="*/ 0 h 630012"/>
                <a:gd name="connsiteX5-349" fmla="*/ 2113149 w 2149486"/>
                <a:gd name="connsiteY5-350" fmla="*/ 13361 h 630012"/>
                <a:gd name="connsiteX6-351" fmla="*/ 2148800 w 2149486"/>
                <a:gd name="connsiteY6-352" fmla="*/ 83937 h 630012"/>
                <a:gd name="connsiteX7-353" fmla="*/ 2148800 w 2149486"/>
                <a:gd name="connsiteY7-354" fmla="*/ 553086 h 630012"/>
                <a:gd name="connsiteX8-355" fmla="*/ 2116324 w 2149486"/>
                <a:gd name="connsiteY8-356" fmla="*/ 626837 h 630012"/>
                <a:gd name="connsiteX9-357" fmla="*/ 1574126 w 2149486"/>
                <a:gd name="connsiteY9-358" fmla="*/ 625475 h 630012"/>
                <a:gd name="connsiteX10-359" fmla="*/ 672426 w 2149486"/>
                <a:gd name="connsiteY10-360" fmla="*/ 625475 h 630012"/>
                <a:gd name="connsiteX11-361" fmla="*/ 33162 w 2149486"/>
                <a:gd name="connsiteY11-362" fmla="*/ 630012 h 630012"/>
                <a:gd name="connsiteX12-363" fmla="*/ 686 w 2149486"/>
                <a:gd name="connsiteY12-364" fmla="*/ 553086 h 630012"/>
                <a:gd name="connsiteX13" fmla="*/ 686 w 2149486"/>
                <a:gd name="connsiteY13" fmla="*/ 83937 h 630012"/>
                <a:gd name="connsiteX0-365" fmla="*/ 686 w 2149486"/>
                <a:gd name="connsiteY0-366" fmla="*/ 83937 h 630012"/>
                <a:gd name="connsiteX1-367" fmla="*/ 39512 w 2149486"/>
                <a:gd name="connsiteY1-368" fmla="*/ 10186 h 630012"/>
                <a:gd name="connsiteX2-369" fmla="*/ 466051 w 2149486"/>
                <a:gd name="connsiteY2-370" fmla="*/ 9525 h 630012"/>
                <a:gd name="connsiteX3-371" fmla="*/ 1091526 w 2149486"/>
                <a:gd name="connsiteY3-372" fmla="*/ 6350 h 630012"/>
                <a:gd name="connsiteX4-373" fmla="*/ 1615401 w 2149486"/>
                <a:gd name="connsiteY4-374" fmla="*/ 0 h 630012"/>
                <a:gd name="connsiteX5-375" fmla="*/ 2113149 w 2149486"/>
                <a:gd name="connsiteY5-376" fmla="*/ 13361 h 630012"/>
                <a:gd name="connsiteX6-377" fmla="*/ 2148800 w 2149486"/>
                <a:gd name="connsiteY6-378" fmla="*/ 83937 h 630012"/>
                <a:gd name="connsiteX7-379" fmla="*/ 2148800 w 2149486"/>
                <a:gd name="connsiteY7-380" fmla="*/ 553086 h 630012"/>
                <a:gd name="connsiteX8-381" fmla="*/ 2116324 w 2149486"/>
                <a:gd name="connsiteY8-382" fmla="*/ 626837 h 630012"/>
                <a:gd name="connsiteX9-383" fmla="*/ 1574126 w 2149486"/>
                <a:gd name="connsiteY9-384" fmla="*/ 625475 h 630012"/>
                <a:gd name="connsiteX10-385" fmla="*/ 672426 w 2149486"/>
                <a:gd name="connsiteY10-386" fmla="*/ 625475 h 630012"/>
                <a:gd name="connsiteX11-387" fmla="*/ 259676 w 2149486"/>
                <a:gd name="connsiteY11-388" fmla="*/ 628650 h 630012"/>
                <a:gd name="connsiteX12-389" fmla="*/ 33162 w 2149486"/>
                <a:gd name="connsiteY12-390" fmla="*/ 630012 h 630012"/>
                <a:gd name="connsiteX13-391" fmla="*/ 686 w 2149486"/>
                <a:gd name="connsiteY13-392" fmla="*/ 553086 h 630012"/>
                <a:gd name="connsiteX14" fmla="*/ 686 w 2149486"/>
                <a:gd name="connsiteY14" fmla="*/ 83937 h 630012"/>
                <a:gd name="connsiteX0-393" fmla="*/ 686 w 2149486"/>
                <a:gd name="connsiteY0-394" fmla="*/ 83937 h 635431"/>
                <a:gd name="connsiteX1-395" fmla="*/ 39512 w 2149486"/>
                <a:gd name="connsiteY1-396" fmla="*/ 10186 h 635431"/>
                <a:gd name="connsiteX2-397" fmla="*/ 466051 w 2149486"/>
                <a:gd name="connsiteY2-398" fmla="*/ 9525 h 635431"/>
                <a:gd name="connsiteX3-399" fmla="*/ 1091526 w 2149486"/>
                <a:gd name="connsiteY3-400" fmla="*/ 6350 h 635431"/>
                <a:gd name="connsiteX4-401" fmla="*/ 1615401 w 2149486"/>
                <a:gd name="connsiteY4-402" fmla="*/ 0 h 635431"/>
                <a:gd name="connsiteX5-403" fmla="*/ 2113149 w 2149486"/>
                <a:gd name="connsiteY5-404" fmla="*/ 13361 h 635431"/>
                <a:gd name="connsiteX6-405" fmla="*/ 2148800 w 2149486"/>
                <a:gd name="connsiteY6-406" fmla="*/ 83937 h 635431"/>
                <a:gd name="connsiteX7-407" fmla="*/ 2148800 w 2149486"/>
                <a:gd name="connsiteY7-408" fmla="*/ 553086 h 635431"/>
                <a:gd name="connsiteX8-409" fmla="*/ 2116324 w 2149486"/>
                <a:gd name="connsiteY8-410" fmla="*/ 626837 h 635431"/>
                <a:gd name="connsiteX9-411" fmla="*/ 1574126 w 2149486"/>
                <a:gd name="connsiteY9-412" fmla="*/ 625475 h 635431"/>
                <a:gd name="connsiteX10-413" fmla="*/ 672426 w 2149486"/>
                <a:gd name="connsiteY10-414" fmla="*/ 625475 h 635431"/>
                <a:gd name="connsiteX11-415" fmla="*/ 259676 w 2149486"/>
                <a:gd name="connsiteY11-416" fmla="*/ 628650 h 635431"/>
                <a:gd name="connsiteX12-417" fmla="*/ 33162 w 2149486"/>
                <a:gd name="connsiteY12-418" fmla="*/ 630012 h 635431"/>
                <a:gd name="connsiteX13-419" fmla="*/ 686 w 2149486"/>
                <a:gd name="connsiteY13-420" fmla="*/ 553086 h 635431"/>
                <a:gd name="connsiteX14-421" fmla="*/ 686 w 2149486"/>
                <a:gd name="connsiteY14-422" fmla="*/ 83937 h 635431"/>
                <a:gd name="connsiteX0-423" fmla="*/ 686 w 2149486"/>
                <a:gd name="connsiteY0-424" fmla="*/ 83937 h 635431"/>
                <a:gd name="connsiteX1-425" fmla="*/ 39512 w 2149486"/>
                <a:gd name="connsiteY1-426" fmla="*/ 10186 h 635431"/>
                <a:gd name="connsiteX2-427" fmla="*/ 466051 w 2149486"/>
                <a:gd name="connsiteY2-428" fmla="*/ 9525 h 635431"/>
                <a:gd name="connsiteX3-429" fmla="*/ 1091526 w 2149486"/>
                <a:gd name="connsiteY3-430" fmla="*/ 6350 h 635431"/>
                <a:gd name="connsiteX4-431" fmla="*/ 1615401 w 2149486"/>
                <a:gd name="connsiteY4-432" fmla="*/ 0 h 635431"/>
                <a:gd name="connsiteX5-433" fmla="*/ 2113149 w 2149486"/>
                <a:gd name="connsiteY5-434" fmla="*/ 13361 h 635431"/>
                <a:gd name="connsiteX6-435" fmla="*/ 2148800 w 2149486"/>
                <a:gd name="connsiteY6-436" fmla="*/ 83937 h 635431"/>
                <a:gd name="connsiteX7-437" fmla="*/ 2148800 w 2149486"/>
                <a:gd name="connsiteY7-438" fmla="*/ 553086 h 635431"/>
                <a:gd name="connsiteX8-439" fmla="*/ 2116324 w 2149486"/>
                <a:gd name="connsiteY8-440" fmla="*/ 626837 h 635431"/>
                <a:gd name="connsiteX9-441" fmla="*/ 1574126 w 2149486"/>
                <a:gd name="connsiteY9-442" fmla="*/ 625475 h 635431"/>
                <a:gd name="connsiteX10-443" fmla="*/ 672426 w 2149486"/>
                <a:gd name="connsiteY10-444" fmla="*/ 625475 h 635431"/>
                <a:gd name="connsiteX11-445" fmla="*/ 259676 w 2149486"/>
                <a:gd name="connsiteY11-446" fmla="*/ 628650 h 635431"/>
                <a:gd name="connsiteX12-447" fmla="*/ 33162 w 2149486"/>
                <a:gd name="connsiteY12-448" fmla="*/ 630012 h 635431"/>
                <a:gd name="connsiteX13-449" fmla="*/ 686 w 2149486"/>
                <a:gd name="connsiteY13-450" fmla="*/ 553086 h 635431"/>
                <a:gd name="connsiteX14-451" fmla="*/ 686 w 2149486"/>
                <a:gd name="connsiteY14-452" fmla="*/ 83937 h 635431"/>
                <a:gd name="connsiteX0-453" fmla="*/ 686 w 2149486"/>
                <a:gd name="connsiteY0-454" fmla="*/ 83937 h 635431"/>
                <a:gd name="connsiteX1-455" fmla="*/ 39512 w 2149486"/>
                <a:gd name="connsiteY1-456" fmla="*/ 10186 h 635431"/>
                <a:gd name="connsiteX2-457" fmla="*/ 466051 w 2149486"/>
                <a:gd name="connsiteY2-458" fmla="*/ 9525 h 635431"/>
                <a:gd name="connsiteX3-459" fmla="*/ 1091526 w 2149486"/>
                <a:gd name="connsiteY3-460" fmla="*/ 6350 h 635431"/>
                <a:gd name="connsiteX4-461" fmla="*/ 1615401 w 2149486"/>
                <a:gd name="connsiteY4-462" fmla="*/ 0 h 635431"/>
                <a:gd name="connsiteX5-463" fmla="*/ 2113149 w 2149486"/>
                <a:gd name="connsiteY5-464" fmla="*/ 13361 h 635431"/>
                <a:gd name="connsiteX6-465" fmla="*/ 2148800 w 2149486"/>
                <a:gd name="connsiteY6-466" fmla="*/ 83937 h 635431"/>
                <a:gd name="connsiteX7-467" fmla="*/ 2148800 w 2149486"/>
                <a:gd name="connsiteY7-468" fmla="*/ 553086 h 635431"/>
                <a:gd name="connsiteX8-469" fmla="*/ 2116324 w 2149486"/>
                <a:gd name="connsiteY8-470" fmla="*/ 626837 h 635431"/>
                <a:gd name="connsiteX9-471" fmla="*/ 1574126 w 2149486"/>
                <a:gd name="connsiteY9-472" fmla="*/ 625475 h 635431"/>
                <a:gd name="connsiteX10-473" fmla="*/ 672426 w 2149486"/>
                <a:gd name="connsiteY10-474" fmla="*/ 625475 h 635431"/>
                <a:gd name="connsiteX11-475" fmla="*/ 259676 w 2149486"/>
                <a:gd name="connsiteY11-476" fmla="*/ 628650 h 635431"/>
                <a:gd name="connsiteX12-477" fmla="*/ 33162 w 2149486"/>
                <a:gd name="connsiteY12-478" fmla="*/ 630012 h 635431"/>
                <a:gd name="connsiteX13-479" fmla="*/ 686 w 2149486"/>
                <a:gd name="connsiteY13-480" fmla="*/ 553086 h 635431"/>
                <a:gd name="connsiteX14-481" fmla="*/ 686 w 2149486"/>
                <a:gd name="connsiteY14-482" fmla="*/ 83937 h 635431"/>
                <a:gd name="connsiteX0-483" fmla="*/ 686 w 2149486"/>
                <a:gd name="connsiteY0-484" fmla="*/ 83937 h 635431"/>
                <a:gd name="connsiteX1-485" fmla="*/ 39512 w 2149486"/>
                <a:gd name="connsiteY1-486" fmla="*/ 10186 h 635431"/>
                <a:gd name="connsiteX2-487" fmla="*/ 466051 w 2149486"/>
                <a:gd name="connsiteY2-488" fmla="*/ 9525 h 635431"/>
                <a:gd name="connsiteX3-489" fmla="*/ 1091526 w 2149486"/>
                <a:gd name="connsiteY3-490" fmla="*/ 6350 h 635431"/>
                <a:gd name="connsiteX4-491" fmla="*/ 1615401 w 2149486"/>
                <a:gd name="connsiteY4-492" fmla="*/ 0 h 635431"/>
                <a:gd name="connsiteX5-493" fmla="*/ 2113149 w 2149486"/>
                <a:gd name="connsiteY5-494" fmla="*/ 13361 h 635431"/>
                <a:gd name="connsiteX6-495" fmla="*/ 2148800 w 2149486"/>
                <a:gd name="connsiteY6-496" fmla="*/ 83937 h 635431"/>
                <a:gd name="connsiteX7-497" fmla="*/ 2148800 w 2149486"/>
                <a:gd name="connsiteY7-498" fmla="*/ 553086 h 635431"/>
                <a:gd name="connsiteX8-499" fmla="*/ 2116324 w 2149486"/>
                <a:gd name="connsiteY8-500" fmla="*/ 626837 h 635431"/>
                <a:gd name="connsiteX9-501" fmla="*/ 1850351 w 2149486"/>
                <a:gd name="connsiteY9-502" fmla="*/ 625475 h 635431"/>
                <a:gd name="connsiteX10-503" fmla="*/ 1574126 w 2149486"/>
                <a:gd name="connsiteY10-504" fmla="*/ 625475 h 635431"/>
                <a:gd name="connsiteX11-505" fmla="*/ 672426 w 2149486"/>
                <a:gd name="connsiteY11-506" fmla="*/ 625475 h 635431"/>
                <a:gd name="connsiteX12-507" fmla="*/ 259676 w 2149486"/>
                <a:gd name="connsiteY12-508" fmla="*/ 628650 h 635431"/>
                <a:gd name="connsiteX13-509" fmla="*/ 33162 w 2149486"/>
                <a:gd name="connsiteY13-510" fmla="*/ 630012 h 635431"/>
                <a:gd name="connsiteX14-511" fmla="*/ 686 w 2149486"/>
                <a:gd name="connsiteY14-512" fmla="*/ 553086 h 635431"/>
                <a:gd name="connsiteX15" fmla="*/ 686 w 2149486"/>
                <a:gd name="connsiteY15" fmla="*/ 83937 h 635431"/>
                <a:gd name="connsiteX0-513" fmla="*/ 686 w 2149486"/>
                <a:gd name="connsiteY0-514" fmla="*/ 83937 h 635431"/>
                <a:gd name="connsiteX1-515" fmla="*/ 39512 w 2149486"/>
                <a:gd name="connsiteY1-516" fmla="*/ 10186 h 635431"/>
                <a:gd name="connsiteX2-517" fmla="*/ 466051 w 2149486"/>
                <a:gd name="connsiteY2-518" fmla="*/ 9525 h 635431"/>
                <a:gd name="connsiteX3-519" fmla="*/ 1091526 w 2149486"/>
                <a:gd name="connsiteY3-520" fmla="*/ 6350 h 635431"/>
                <a:gd name="connsiteX4-521" fmla="*/ 1615401 w 2149486"/>
                <a:gd name="connsiteY4-522" fmla="*/ 0 h 635431"/>
                <a:gd name="connsiteX5-523" fmla="*/ 2113149 w 2149486"/>
                <a:gd name="connsiteY5-524" fmla="*/ 13361 h 635431"/>
                <a:gd name="connsiteX6-525" fmla="*/ 2148800 w 2149486"/>
                <a:gd name="connsiteY6-526" fmla="*/ 83937 h 635431"/>
                <a:gd name="connsiteX7-527" fmla="*/ 2148800 w 2149486"/>
                <a:gd name="connsiteY7-528" fmla="*/ 553086 h 635431"/>
                <a:gd name="connsiteX8-529" fmla="*/ 2116324 w 2149486"/>
                <a:gd name="connsiteY8-530" fmla="*/ 626837 h 635431"/>
                <a:gd name="connsiteX9-531" fmla="*/ 1850351 w 2149486"/>
                <a:gd name="connsiteY9-532" fmla="*/ 625475 h 635431"/>
                <a:gd name="connsiteX10-533" fmla="*/ 1574126 w 2149486"/>
                <a:gd name="connsiteY10-534" fmla="*/ 625475 h 635431"/>
                <a:gd name="connsiteX11-535" fmla="*/ 672426 w 2149486"/>
                <a:gd name="connsiteY11-536" fmla="*/ 625475 h 635431"/>
                <a:gd name="connsiteX12-537" fmla="*/ 259676 w 2149486"/>
                <a:gd name="connsiteY12-538" fmla="*/ 628650 h 635431"/>
                <a:gd name="connsiteX13-539" fmla="*/ 33162 w 2149486"/>
                <a:gd name="connsiteY13-540" fmla="*/ 630012 h 635431"/>
                <a:gd name="connsiteX14-541" fmla="*/ 686 w 2149486"/>
                <a:gd name="connsiteY14-542" fmla="*/ 553086 h 635431"/>
                <a:gd name="connsiteX15-543" fmla="*/ 686 w 2149486"/>
                <a:gd name="connsiteY15-544" fmla="*/ 83937 h 635431"/>
                <a:gd name="connsiteX0-545" fmla="*/ 686 w 2149486"/>
                <a:gd name="connsiteY0-546" fmla="*/ 83937 h 635431"/>
                <a:gd name="connsiteX1-547" fmla="*/ 39512 w 2149486"/>
                <a:gd name="connsiteY1-548" fmla="*/ 10186 h 635431"/>
                <a:gd name="connsiteX2-549" fmla="*/ 466051 w 2149486"/>
                <a:gd name="connsiteY2-550" fmla="*/ 9525 h 635431"/>
                <a:gd name="connsiteX3-551" fmla="*/ 1091526 w 2149486"/>
                <a:gd name="connsiteY3-552" fmla="*/ 6350 h 635431"/>
                <a:gd name="connsiteX4-553" fmla="*/ 1615401 w 2149486"/>
                <a:gd name="connsiteY4-554" fmla="*/ 0 h 635431"/>
                <a:gd name="connsiteX5-555" fmla="*/ 2113149 w 2149486"/>
                <a:gd name="connsiteY5-556" fmla="*/ 13361 h 635431"/>
                <a:gd name="connsiteX6-557" fmla="*/ 2148800 w 2149486"/>
                <a:gd name="connsiteY6-558" fmla="*/ 83937 h 635431"/>
                <a:gd name="connsiteX7-559" fmla="*/ 2148800 w 2149486"/>
                <a:gd name="connsiteY7-560" fmla="*/ 553086 h 635431"/>
                <a:gd name="connsiteX8-561" fmla="*/ 2116324 w 2149486"/>
                <a:gd name="connsiteY8-562" fmla="*/ 626837 h 635431"/>
                <a:gd name="connsiteX9-563" fmla="*/ 1850351 w 2149486"/>
                <a:gd name="connsiteY9-564" fmla="*/ 625475 h 635431"/>
                <a:gd name="connsiteX10-565" fmla="*/ 1574126 w 2149486"/>
                <a:gd name="connsiteY10-566" fmla="*/ 625475 h 635431"/>
                <a:gd name="connsiteX11-567" fmla="*/ 672426 w 2149486"/>
                <a:gd name="connsiteY11-568" fmla="*/ 625475 h 635431"/>
                <a:gd name="connsiteX12-569" fmla="*/ 259676 w 2149486"/>
                <a:gd name="connsiteY12-570" fmla="*/ 628650 h 635431"/>
                <a:gd name="connsiteX13-571" fmla="*/ 33162 w 2149486"/>
                <a:gd name="connsiteY13-572" fmla="*/ 630012 h 635431"/>
                <a:gd name="connsiteX14-573" fmla="*/ 686 w 2149486"/>
                <a:gd name="connsiteY14-574" fmla="*/ 553086 h 635431"/>
                <a:gd name="connsiteX15-575" fmla="*/ 686 w 2149486"/>
                <a:gd name="connsiteY15-576" fmla="*/ 83937 h 635431"/>
                <a:gd name="connsiteX0-577" fmla="*/ 4535 w 2153335"/>
                <a:gd name="connsiteY0-578" fmla="*/ 83937 h 635431"/>
                <a:gd name="connsiteX1-579" fmla="*/ 43361 w 2153335"/>
                <a:gd name="connsiteY1-580" fmla="*/ 10186 h 635431"/>
                <a:gd name="connsiteX2-581" fmla="*/ 469900 w 2153335"/>
                <a:gd name="connsiteY2-582" fmla="*/ 9525 h 635431"/>
                <a:gd name="connsiteX3-583" fmla="*/ 1095375 w 2153335"/>
                <a:gd name="connsiteY3-584" fmla="*/ 6350 h 635431"/>
                <a:gd name="connsiteX4-585" fmla="*/ 1619250 w 2153335"/>
                <a:gd name="connsiteY4-586" fmla="*/ 0 h 635431"/>
                <a:gd name="connsiteX5-587" fmla="*/ 2116998 w 2153335"/>
                <a:gd name="connsiteY5-588" fmla="*/ 13361 h 635431"/>
                <a:gd name="connsiteX6-589" fmla="*/ 2152649 w 2153335"/>
                <a:gd name="connsiteY6-590" fmla="*/ 83937 h 635431"/>
                <a:gd name="connsiteX7-591" fmla="*/ 2152649 w 2153335"/>
                <a:gd name="connsiteY7-592" fmla="*/ 553086 h 635431"/>
                <a:gd name="connsiteX8-593" fmla="*/ 2120173 w 2153335"/>
                <a:gd name="connsiteY8-594" fmla="*/ 626837 h 635431"/>
                <a:gd name="connsiteX9-595" fmla="*/ 1854200 w 2153335"/>
                <a:gd name="connsiteY9-596" fmla="*/ 625475 h 635431"/>
                <a:gd name="connsiteX10-597" fmla="*/ 1577975 w 2153335"/>
                <a:gd name="connsiteY10-598" fmla="*/ 625475 h 635431"/>
                <a:gd name="connsiteX11-599" fmla="*/ 676275 w 2153335"/>
                <a:gd name="connsiteY11-600" fmla="*/ 625475 h 635431"/>
                <a:gd name="connsiteX12-601" fmla="*/ 263525 w 2153335"/>
                <a:gd name="connsiteY12-602" fmla="*/ 628650 h 635431"/>
                <a:gd name="connsiteX13-603" fmla="*/ 37011 w 2153335"/>
                <a:gd name="connsiteY13-604" fmla="*/ 630012 h 635431"/>
                <a:gd name="connsiteX14-605" fmla="*/ 4535 w 2153335"/>
                <a:gd name="connsiteY14-606" fmla="*/ 553086 h 635431"/>
                <a:gd name="connsiteX15-607" fmla="*/ 0 w 2153335"/>
                <a:gd name="connsiteY15-608" fmla="*/ 254000 h 635431"/>
                <a:gd name="connsiteX16" fmla="*/ 4535 w 2153335"/>
                <a:gd name="connsiteY16" fmla="*/ 83937 h 635431"/>
                <a:gd name="connsiteX0-609" fmla="*/ 10957 w 2159757"/>
                <a:gd name="connsiteY0-610" fmla="*/ 83937 h 635431"/>
                <a:gd name="connsiteX1-611" fmla="*/ 49783 w 2159757"/>
                <a:gd name="connsiteY1-612" fmla="*/ 10186 h 635431"/>
                <a:gd name="connsiteX2-613" fmla="*/ 476322 w 2159757"/>
                <a:gd name="connsiteY2-614" fmla="*/ 9525 h 635431"/>
                <a:gd name="connsiteX3-615" fmla="*/ 1101797 w 2159757"/>
                <a:gd name="connsiteY3-616" fmla="*/ 6350 h 635431"/>
                <a:gd name="connsiteX4-617" fmla="*/ 1625672 w 2159757"/>
                <a:gd name="connsiteY4-618" fmla="*/ 0 h 635431"/>
                <a:gd name="connsiteX5-619" fmla="*/ 2123420 w 2159757"/>
                <a:gd name="connsiteY5-620" fmla="*/ 13361 h 635431"/>
                <a:gd name="connsiteX6-621" fmla="*/ 2159071 w 2159757"/>
                <a:gd name="connsiteY6-622" fmla="*/ 83937 h 635431"/>
                <a:gd name="connsiteX7-623" fmla="*/ 2159071 w 2159757"/>
                <a:gd name="connsiteY7-624" fmla="*/ 553086 h 635431"/>
                <a:gd name="connsiteX8-625" fmla="*/ 2126595 w 2159757"/>
                <a:gd name="connsiteY8-626" fmla="*/ 626837 h 635431"/>
                <a:gd name="connsiteX9-627" fmla="*/ 1860622 w 2159757"/>
                <a:gd name="connsiteY9-628" fmla="*/ 625475 h 635431"/>
                <a:gd name="connsiteX10-629" fmla="*/ 1584397 w 2159757"/>
                <a:gd name="connsiteY10-630" fmla="*/ 625475 h 635431"/>
                <a:gd name="connsiteX11-631" fmla="*/ 682697 w 2159757"/>
                <a:gd name="connsiteY11-632" fmla="*/ 625475 h 635431"/>
                <a:gd name="connsiteX12-633" fmla="*/ 269947 w 2159757"/>
                <a:gd name="connsiteY12-634" fmla="*/ 628650 h 635431"/>
                <a:gd name="connsiteX13-635" fmla="*/ 43433 w 2159757"/>
                <a:gd name="connsiteY13-636" fmla="*/ 630012 h 635431"/>
                <a:gd name="connsiteX14-637" fmla="*/ 10957 w 2159757"/>
                <a:gd name="connsiteY14-638" fmla="*/ 553086 h 635431"/>
                <a:gd name="connsiteX15-639" fmla="*/ 73 w 2159757"/>
                <a:gd name="connsiteY15-640" fmla="*/ 415925 h 635431"/>
                <a:gd name="connsiteX16-641" fmla="*/ 6422 w 2159757"/>
                <a:gd name="connsiteY16-642" fmla="*/ 254000 h 635431"/>
                <a:gd name="connsiteX17" fmla="*/ 10957 w 2159757"/>
                <a:gd name="connsiteY17" fmla="*/ 83937 h 635431"/>
                <a:gd name="connsiteX0-643" fmla="*/ 10957 w 2159757"/>
                <a:gd name="connsiteY0-644" fmla="*/ 83937 h 635431"/>
                <a:gd name="connsiteX1-645" fmla="*/ 49783 w 2159757"/>
                <a:gd name="connsiteY1-646" fmla="*/ 10186 h 635431"/>
                <a:gd name="connsiteX2-647" fmla="*/ 476322 w 2159757"/>
                <a:gd name="connsiteY2-648" fmla="*/ 9525 h 635431"/>
                <a:gd name="connsiteX3-649" fmla="*/ 1101797 w 2159757"/>
                <a:gd name="connsiteY3-650" fmla="*/ 6350 h 635431"/>
                <a:gd name="connsiteX4-651" fmla="*/ 1625672 w 2159757"/>
                <a:gd name="connsiteY4-652" fmla="*/ 0 h 635431"/>
                <a:gd name="connsiteX5-653" fmla="*/ 2123420 w 2159757"/>
                <a:gd name="connsiteY5-654" fmla="*/ 13361 h 635431"/>
                <a:gd name="connsiteX6-655" fmla="*/ 2159071 w 2159757"/>
                <a:gd name="connsiteY6-656" fmla="*/ 83937 h 635431"/>
                <a:gd name="connsiteX7-657" fmla="*/ 2155898 w 2159757"/>
                <a:gd name="connsiteY7-658" fmla="*/ 203200 h 635431"/>
                <a:gd name="connsiteX8-659" fmla="*/ 2159071 w 2159757"/>
                <a:gd name="connsiteY8-660" fmla="*/ 553086 h 635431"/>
                <a:gd name="connsiteX9-661" fmla="*/ 2126595 w 2159757"/>
                <a:gd name="connsiteY9-662" fmla="*/ 626837 h 635431"/>
                <a:gd name="connsiteX10-663" fmla="*/ 1860622 w 2159757"/>
                <a:gd name="connsiteY10-664" fmla="*/ 625475 h 635431"/>
                <a:gd name="connsiteX11-665" fmla="*/ 1584397 w 2159757"/>
                <a:gd name="connsiteY11-666" fmla="*/ 625475 h 635431"/>
                <a:gd name="connsiteX12-667" fmla="*/ 682697 w 2159757"/>
                <a:gd name="connsiteY12-668" fmla="*/ 625475 h 635431"/>
                <a:gd name="connsiteX13-669" fmla="*/ 269947 w 2159757"/>
                <a:gd name="connsiteY13-670" fmla="*/ 628650 h 635431"/>
                <a:gd name="connsiteX14-671" fmla="*/ 43433 w 2159757"/>
                <a:gd name="connsiteY14-672" fmla="*/ 630012 h 635431"/>
                <a:gd name="connsiteX15-673" fmla="*/ 10957 w 2159757"/>
                <a:gd name="connsiteY15-674" fmla="*/ 553086 h 635431"/>
                <a:gd name="connsiteX16-675" fmla="*/ 73 w 2159757"/>
                <a:gd name="connsiteY16-676" fmla="*/ 415925 h 635431"/>
                <a:gd name="connsiteX17-677" fmla="*/ 6422 w 2159757"/>
                <a:gd name="connsiteY17-678" fmla="*/ 254000 h 635431"/>
                <a:gd name="connsiteX18" fmla="*/ 10957 w 2159757"/>
                <a:gd name="connsiteY18" fmla="*/ 83937 h 635431"/>
                <a:gd name="connsiteX0-679" fmla="*/ 10957 w 2161599"/>
                <a:gd name="connsiteY0-680" fmla="*/ 83937 h 635431"/>
                <a:gd name="connsiteX1-681" fmla="*/ 49783 w 2161599"/>
                <a:gd name="connsiteY1-682" fmla="*/ 10186 h 635431"/>
                <a:gd name="connsiteX2-683" fmla="*/ 476322 w 2161599"/>
                <a:gd name="connsiteY2-684" fmla="*/ 9525 h 635431"/>
                <a:gd name="connsiteX3-685" fmla="*/ 1101797 w 2161599"/>
                <a:gd name="connsiteY3-686" fmla="*/ 6350 h 635431"/>
                <a:gd name="connsiteX4-687" fmla="*/ 1625672 w 2161599"/>
                <a:gd name="connsiteY4-688" fmla="*/ 0 h 635431"/>
                <a:gd name="connsiteX5-689" fmla="*/ 2123420 w 2161599"/>
                <a:gd name="connsiteY5-690" fmla="*/ 13361 h 635431"/>
                <a:gd name="connsiteX6-691" fmla="*/ 2159071 w 2161599"/>
                <a:gd name="connsiteY6-692" fmla="*/ 83937 h 635431"/>
                <a:gd name="connsiteX7-693" fmla="*/ 2155898 w 2161599"/>
                <a:gd name="connsiteY7-694" fmla="*/ 203200 h 635431"/>
                <a:gd name="connsiteX8-695" fmla="*/ 2159073 w 2161599"/>
                <a:gd name="connsiteY8-696" fmla="*/ 396875 h 635431"/>
                <a:gd name="connsiteX9-697" fmla="*/ 2159071 w 2161599"/>
                <a:gd name="connsiteY9-698" fmla="*/ 553086 h 635431"/>
                <a:gd name="connsiteX10-699" fmla="*/ 2126595 w 2161599"/>
                <a:gd name="connsiteY10-700" fmla="*/ 626837 h 635431"/>
                <a:gd name="connsiteX11-701" fmla="*/ 1860622 w 2161599"/>
                <a:gd name="connsiteY11-702" fmla="*/ 625475 h 635431"/>
                <a:gd name="connsiteX12-703" fmla="*/ 1584397 w 2161599"/>
                <a:gd name="connsiteY12-704" fmla="*/ 625475 h 635431"/>
                <a:gd name="connsiteX13-705" fmla="*/ 682697 w 2161599"/>
                <a:gd name="connsiteY13-706" fmla="*/ 625475 h 635431"/>
                <a:gd name="connsiteX14-707" fmla="*/ 269947 w 2161599"/>
                <a:gd name="connsiteY14-708" fmla="*/ 628650 h 635431"/>
                <a:gd name="connsiteX15-709" fmla="*/ 43433 w 2161599"/>
                <a:gd name="connsiteY15-710" fmla="*/ 630012 h 635431"/>
                <a:gd name="connsiteX16-711" fmla="*/ 10957 w 2161599"/>
                <a:gd name="connsiteY16-712" fmla="*/ 553086 h 635431"/>
                <a:gd name="connsiteX17-713" fmla="*/ 73 w 2161599"/>
                <a:gd name="connsiteY17-714" fmla="*/ 415925 h 635431"/>
                <a:gd name="connsiteX18-715" fmla="*/ 6422 w 2161599"/>
                <a:gd name="connsiteY18-716" fmla="*/ 254000 h 635431"/>
                <a:gd name="connsiteX19" fmla="*/ 10957 w 2161599"/>
                <a:gd name="connsiteY19" fmla="*/ 83937 h 635431"/>
                <a:gd name="connsiteX0-717" fmla="*/ 10957 w 2161599"/>
                <a:gd name="connsiteY0-718" fmla="*/ 83937 h 635431"/>
                <a:gd name="connsiteX1-719" fmla="*/ 49783 w 2161599"/>
                <a:gd name="connsiteY1-720" fmla="*/ 10186 h 635431"/>
                <a:gd name="connsiteX2-721" fmla="*/ 476322 w 2161599"/>
                <a:gd name="connsiteY2-722" fmla="*/ 9525 h 635431"/>
                <a:gd name="connsiteX3-723" fmla="*/ 1101797 w 2161599"/>
                <a:gd name="connsiteY3-724" fmla="*/ 6350 h 635431"/>
                <a:gd name="connsiteX4-725" fmla="*/ 1625672 w 2161599"/>
                <a:gd name="connsiteY4-726" fmla="*/ 0 h 635431"/>
                <a:gd name="connsiteX5-727" fmla="*/ 2123420 w 2161599"/>
                <a:gd name="connsiteY5-728" fmla="*/ 13361 h 635431"/>
                <a:gd name="connsiteX6-729" fmla="*/ 2159071 w 2161599"/>
                <a:gd name="connsiteY6-730" fmla="*/ 83937 h 635431"/>
                <a:gd name="connsiteX7-731" fmla="*/ 2155898 w 2161599"/>
                <a:gd name="connsiteY7-732" fmla="*/ 203200 h 635431"/>
                <a:gd name="connsiteX8-733" fmla="*/ 2159073 w 2161599"/>
                <a:gd name="connsiteY8-734" fmla="*/ 396875 h 635431"/>
                <a:gd name="connsiteX9-735" fmla="*/ 2159071 w 2161599"/>
                <a:gd name="connsiteY9-736" fmla="*/ 553086 h 635431"/>
                <a:gd name="connsiteX10-737" fmla="*/ 2126595 w 2161599"/>
                <a:gd name="connsiteY10-738" fmla="*/ 626837 h 635431"/>
                <a:gd name="connsiteX11-739" fmla="*/ 1860622 w 2161599"/>
                <a:gd name="connsiteY11-740" fmla="*/ 625475 h 635431"/>
                <a:gd name="connsiteX12-741" fmla="*/ 1584397 w 2161599"/>
                <a:gd name="connsiteY12-742" fmla="*/ 625475 h 635431"/>
                <a:gd name="connsiteX13-743" fmla="*/ 682697 w 2161599"/>
                <a:gd name="connsiteY13-744" fmla="*/ 625475 h 635431"/>
                <a:gd name="connsiteX14-745" fmla="*/ 269947 w 2161599"/>
                <a:gd name="connsiteY14-746" fmla="*/ 628650 h 635431"/>
                <a:gd name="connsiteX15-747" fmla="*/ 43433 w 2161599"/>
                <a:gd name="connsiteY15-748" fmla="*/ 630012 h 635431"/>
                <a:gd name="connsiteX16-749" fmla="*/ 10957 w 2161599"/>
                <a:gd name="connsiteY16-750" fmla="*/ 553086 h 635431"/>
                <a:gd name="connsiteX17-751" fmla="*/ 73 w 2161599"/>
                <a:gd name="connsiteY17-752" fmla="*/ 415925 h 635431"/>
                <a:gd name="connsiteX18-753" fmla="*/ 6422 w 2161599"/>
                <a:gd name="connsiteY18-754" fmla="*/ 254000 h 635431"/>
                <a:gd name="connsiteX19-755" fmla="*/ 10957 w 2161599"/>
                <a:gd name="connsiteY19-756" fmla="*/ 83937 h 635431"/>
                <a:gd name="connsiteX0-757" fmla="*/ 10957 w 2161599"/>
                <a:gd name="connsiteY0-758" fmla="*/ 83937 h 635431"/>
                <a:gd name="connsiteX1-759" fmla="*/ 49783 w 2161599"/>
                <a:gd name="connsiteY1-760" fmla="*/ 10186 h 635431"/>
                <a:gd name="connsiteX2-761" fmla="*/ 476322 w 2161599"/>
                <a:gd name="connsiteY2-762" fmla="*/ 9525 h 635431"/>
                <a:gd name="connsiteX3-763" fmla="*/ 1101797 w 2161599"/>
                <a:gd name="connsiteY3-764" fmla="*/ 6350 h 635431"/>
                <a:gd name="connsiteX4-765" fmla="*/ 1625672 w 2161599"/>
                <a:gd name="connsiteY4-766" fmla="*/ 0 h 635431"/>
                <a:gd name="connsiteX5-767" fmla="*/ 2123420 w 2161599"/>
                <a:gd name="connsiteY5-768" fmla="*/ 13361 h 635431"/>
                <a:gd name="connsiteX6-769" fmla="*/ 2159071 w 2161599"/>
                <a:gd name="connsiteY6-770" fmla="*/ 83937 h 635431"/>
                <a:gd name="connsiteX7-771" fmla="*/ 2155898 w 2161599"/>
                <a:gd name="connsiteY7-772" fmla="*/ 203200 h 635431"/>
                <a:gd name="connsiteX8-773" fmla="*/ 2159073 w 2161599"/>
                <a:gd name="connsiteY8-774" fmla="*/ 396875 h 635431"/>
                <a:gd name="connsiteX9-775" fmla="*/ 2159071 w 2161599"/>
                <a:gd name="connsiteY9-776" fmla="*/ 553086 h 635431"/>
                <a:gd name="connsiteX10-777" fmla="*/ 2126595 w 2161599"/>
                <a:gd name="connsiteY10-778" fmla="*/ 626837 h 635431"/>
                <a:gd name="connsiteX11-779" fmla="*/ 1860622 w 2161599"/>
                <a:gd name="connsiteY11-780" fmla="*/ 625475 h 635431"/>
                <a:gd name="connsiteX12-781" fmla="*/ 1584397 w 2161599"/>
                <a:gd name="connsiteY12-782" fmla="*/ 625475 h 635431"/>
                <a:gd name="connsiteX13-783" fmla="*/ 682697 w 2161599"/>
                <a:gd name="connsiteY13-784" fmla="*/ 625475 h 635431"/>
                <a:gd name="connsiteX14-785" fmla="*/ 269947 w 2161599"/>
                <a:gd name="connsiteY14-786" fmla="*/ 628650 h 635431"/>
                <a:gd name="connsiteX15-787" fmla="*/ 43433 w 2161599"/>
                <a:gd name="connsiteY15-788" fmla="*/ 630012 h 635431"/>
                <a:gd name="connsiteX16-789" fmla="*/ 10957 w 2161599"/>
                <a:gd name="connsiteY16-790" fmla="*/ 553086 h 635431"/>
                <a:gd name="connsiteX17-791" fmla="*/ 73 w 2161599"/>
                <a:gd name="connsiteY17-792" fmla="*/ 415925 h 635431"/>
                <a:gd name="connsiteX18-793" fmla="*/ 6422 w 2161599"/>
                <a:gd name="connsiteY18-794" fmla="*/ 254000 h 635431"/>
                <a:gd name="connsiteX19-795" fmla="*/ 10957 w 2161599"/>
                <a:gd name="connsiteY19-796" fmla="*/ 83937 h 635431"/>
                <a:gd name="connsiteX0-797" fmla="*/ 10957 w 2163766"/>
                <a:gd name="connsiteY0-798" fmla="*/ 83937 h 635431"/>
                <a:gd name="connsiteX1-799" fmla="*/ 49783 w 2163766"/>
                <a:gd name="connsiteY1-800" fmla="*/ 10186 h 635431"/>
                <a:gd name="connsiteX2-801" fmla="*/ 476322 w 2163766"/>
                <a:gd name="connsiteY2-802" fmla="*/ 9525 h 635431"/>
                <a:gd name="connsiteX3-803" fmla="*/ 1101797 w 2163766"/>
                <a:gd name="connsiteY3-804" fmla="*/ 6350 h 635431"/>
                <a:gd name="connsiteX4-805" fmla="*/ 1625672 w 2163766"/>
                <a:gd name="connsiteY4-806" fmla="*/ 0 h 635431"/>
                <a:gd name="connsiteX5-807" fmla="*/ 2123420 w 2163766"/>
                <a:gd name="connsiteY5-808" fmla="*/ 13361 h 635431"/>
                <a:gd name="connsiteX6-809" fmla="*/ 2159071 w 2163766"/>
                <a:gd name="connsiteY6-810" fmla="*/ 83937 h 635431"/>
                <a:gd name="connsiteX7-811" fmla="*/ 2155898 w 2163766"/>
                <a:gd name="connsiteY7-812" fmla="*/ 203200 h 635431"/>
                <a:gd name="connsiteX8-813" fmla="*/ 2159073 w 2163766"/>
                <a:gd name="connsiteY8-814" fmla="*/ 396875 h 635431"/>
                <a:gd name="connsiteX9-815" fmla="*/ 2159071 w 2163766"/>
                <a:gd name="connsiteY9-816" fmla="*/ 553086 h 635431"/>
                <a:gd name="connsiteX10-817" fmla="*/ 2126595 w 2163766"/>
                <a:gd name="connsiteY10-818" fmla="*/ 626837 h 635431"/>
                <a:gd name="connsiteX11-819" fmla="*/ 1860622 w 2163766"/>
                <a:gd name="connsiteY11-820" fmla="*/ 625475 h 635431"/>
                <a:gd name="connsiteX12-821" fmla="*/ 1584397 w 2163766"/>
                <a:gd name="connsiteY12-822" fmla="*/ 625475 h 635431"/>
                <a:gd name="connsiteX13-823" fmla="*/ 682697 w 2163766"/>
                <a:gd name="connsiteY13-824" fmla="*/ 625475 h 635431"/>
                <a:gd name="connsiteX14-825" fmla="*/ 269947 w 2163766"/>
                <a:gd name="connsiteY14-826" fmla="*/ 628650 h 635431"/>
                <a:gd name="connsiteX15-827" fmla="*/ 43433 w 2163766"/>
                <a:gd name="connsiteY15-828" fmla="*/ 630012 h 635431"/>
                <a:gd name="connsiteX16-829" fmla="*/ 10957 w 2163766"/>
                <a:gd name="connsiteY16-830" fmla="*/ 553086 h 635431"/>
                <a:gd name="connsiteX17-831" fmla="*/ 73 w 2163766"/>
                <a:gd name="connsiteY17-832" fmla="*/ 415925 h 635431"/>
                <a:gd name="connsiteX18-833" fmla="*/ 6422 w 2163766"/>
                <a:gd name="connsiteY18-834" fmla="*/ 254000 h 635431"/>
                <a:gd name="connsiteX19-835" fmla="*/ 10957 w 2163766"/>
                <a:gd name="connsiteY19-836" fmla="*/ 83937 h 635431"/>
                <a:gd name="connsiteX0-837" fmla="*/ 4821 w 2157630"/>
                <a:gd name="connsiteY0-838" fmla="*/ 83937 h 635431"/>
                <a:gd name="connsiteX1-839" fmla="*/ 43647 w 2157630"/>
                <a:gd name="connsiteY1-840" fmla="*/ 10186 h 635431"/>
                <a:gd name="connsiteX2-841" fmla="*/ 470186 w 2157630"/>
                <a:gd name="connsiteY2-842" fmla="*/ 9525 h 635431"/>
                <a:gd name="connsiteX3-843" fmla="*/ 1095661 w 2157630"/>
                <a:gd name="connsiteY3-844" fmla="*/ 6350 h 635431"/>
                <a:gd name="connsiteX4-845" fmla="*/ 1619536 w 2157630"/>
                <a:gd name="connsiteY4-846" fmla="*/ 0 h 635431"/>
                <a:gd name="connsiteX5-847" fmla="*/ 2117284 w 2157630"/>
                <a:gd name="connsiteY5-848" fmla="*/ 13361 h 635431"/>
                <a:gd name="connsiteX6-849" fmla="*/ 2152935 w 2157630"/>
                <a:gd name="connsiteY6-850" fmla="*/ 83937 h 635431"/>
                <a:gd name="connsiteX7-851" fmla="*/ 2149762 w 2157630"/>
                <a:gd name="connsiteY7-852" fmla="*/ 203200 h 635431"/>
                <a:gd name="connsiteX8-853" fmla="*/ 2152937 w 2157630"/>
                <a:gd name="connsiteY8-854" fmla="*/ 396875 h 635431"/>
                <a:gd name="connsiteX9-855" fmla="*/ 2152935 w 2157630"/>
                <a:gd name="connsiteY9-856" fmla="*/ 553086 h 635431"/>
                <a:gd name="connsiteX10-857" fmla="*/ 2120459 w 2157630"/>
                <a:gd name="connsiteY10-858" fmla="*/ 626837 h 635431"/>
                <a:gd name="connsiteX11-859" fmla="*/ 1854486 w 2157630"/>
                <a:gd name="connsiteY11-860" fmla="*/ 625475 h 635431"/>
                <a:gd name="connsiteX12-861" fmla="*/ 1578261 w 2157630"/>
                <a:gd name="connsiteY12-862" fmla="*/ 625475 h 635431"/>
                <a:gd name="connsiteX13-863" fmla="*/ 676561 w 2157630"/>
                <a:gd name="connsiteY13-864" fmla="*/ 625475 h 635431"/>
                <a:gd name="connsiteX14-865" fmla="*/ 263811 w 2157630"/>
                <a:gd name="connsiteY14-866" fmla="*/ 628650 h 635431"/>
                <a:gd name="connsiteX15-867" fmla="*/ 37297 w 2157630"/>
                <a:gd name="connsiteY15-868" fmla="*/ 630012 h 635431"/>
                <a:gd name="connsiteX16-869" fmla="*/ 4821 w 2157630"/>
                <a:gd name="connsiteY16-870" fmla="*/ 553086 h 635431"/>
                <a:gd name="connsiteX17-871" fmla="*/ 6637 w 2157630"/>
                <a:gd name="connsiteY17-872" fmla="*/ 419100 h 635431"/>
                <a:gd name="connsiteX18-873" fmla="*/ 286 w 2157630"/>
                <a:gd name="connsiteY18-874" fmla="*/ 254000 h 635431"/>
                <a:gd name="connsiteX19-875" fmla="*/ 4821 w 2157630"/>
                <a:gd name="connsiteY19-876" fmla="*/ 83937 h 635431"/>
                <a:gd name="connsiteX0-877" fmla="*/ 5313 w 2158122"/>
                <a:gd name="connsiteY0-878" fmla="*/ 83937 h 635431"/>
                <a:gd name="connsiteX1-879" fmla="*/ 44139 w 2158122"/>
                <a:gd name="connsiteY1-880" fmla="*/ 10186 h 635431"/>
                <a:gd name="connsiteX2-881" fmla="*/ 470678 w 2158122"/>
                <a:gd name="connsiteY2-882" fmla="*/ 9525 h 635431"/>
                <a:gd name="connsiteX3-883" fmla="*/ 1096153 w 2158122"/>
                <a:gd name="connsiteY3-884" fmla="*/ 6350 h 635431"/>
                <a:gd name="connsiteX4-885" fmla="*/ 1620028 w 2158122"/>
                <a:gd name="connsiteY4-886" fmla="*/ 0 h 635431"/>
                <a:gd name="connsiteX5-887" fmla="*/ 2117776 w 2158122"/>
                <a:gd name="connsiteY5-888" fmla="*/ 13361 h 635431"/>
                <a:gd name="connsiteX6-889" fmla="*/ 2153427 w 2158122"/>
                <a:gd name="connsiteY6-890" fmla="*/ 83937 h 635431"/>
                <a:gd name="connsiteX7-891" fmla="*/ 2150254 w 2158122"/>
                <a:gd name="connsiteY7-892" fmla="*/ 203200 h 635431"/>
                <a:gd name="connsiteX8-893" fmla="*/ 2153429 w 2158122"/>
                <a:gd name="connsiteY8-894" fmla="*/ 396875 h 635431"/>
                <a:gd name="connsiteX9-895" fmla="*/ 2153427 w 2158122"/>
                <a:gd name="connsiteY9-896" fmla="*/ 553086 h 635431"/>
                <a:gd name="connsiteX10-897" fmla="*/ 2120951 w 2158122"/>
                <a:gd name="connsiteY10-898" fmla="*/ 626837 h 635431"/>
                <a:gd name="connsiteX11-899" fmla="*/ 1854978 w 2158122"/>
                <a:gd name="connsiteY11-900" fmla="*/ 625475 h 635431"/>
                <a:gd name="connsiteX12-901" fmla="*/ 1578753 w 2158122"/>
                <a:gd name="connsiteY12-902" fmla="*/ 625475 h 635431"/>
                <a:gd name="connsiteX13-903" fmla="*/ 677053 w 2158122"/>
                <a:gd name="connsiteY13-904" fmla="*/ 625475 h 635431"/>
                <a:gd name="connsiteX14-905" fmla="*/ 264303 w 2158122"/>
                <a:gd name="connsiteY14-906" fmla="*/ 628650 h 635431"/>
                <a:gd name="connsiteX15-907" fmla="*/ 37789 w 2158122"/>
                <a:gd name="connsiteY15-908" fmla="*/ 630012 h 635431"/>
                <a:gd name="connsiteX16-909" fmla="*/ 5313 w 2158122"/>
                <a:gd name="connsiteY16-910" fmla="*/ 553086 h 635431"/>
                <a:gd name="connsiteX17-911" fmla="*/ 7129 w 2158122"/>
                <a:gd name="connsiteY17-912" fmla="*/ 419100 h 635431"/>
                <a:gd name="connsiteX18-913" fmla="*/ 778 w 2158122"/>
                <a:gd name="connsiteY18-914" fmla="*/ 254000 h 635431"/>
                <a:gd name="connsiteX19-915" fmla="*/ 5313 w 2158122"/>
                <a:gd name="connsiteY19-916" fmla="*/ 83937 h 635431"/>
                <a:gd name="connsiteX0-917" fmla="*/ 8795 w 2161604"/>
                <a:gd name="connsiteY0-918" fmla="*/ 83937 h 635431"/>
                <a:gd name="connsiteX1-919" fmla="*/ 47621 w 2161604"/>
                <a:gd name="connsiteY1-920" fmla="*/ 10186 h 635431"/>
                <a:gd name="connsiteX2-921" fmla="*/ 474160 w 2161604"/>
                <a:gd name="connsiteY2-922" fmla="*/ 9525 h 635431"/>
                <a:gd name="connsiteX3-923" fmla="*/ 1099635 w 2161604"/>
                <a:gd name="connsiteY3-924" fmla="*/ 6350 h 635431"/>
                <a:gd name="connsiteX4-925" fmla="*/ 1623510 w 2161604"/>
                <a:gd name="connsiteY4-926" fmla="*/ 0 h 635431"/>
                <a:gd name="connsiteX5-927" fmla="*/ 2121258 w 2161604"/>
                <a:gd name="connsiteY5-928" fmla="*/ 13361 h 635431"/>
                <a:gd name="connsiteX6-929" fmla="*/ 2156909 w 2161604"/>
                <a:gd name="connsiteY6-930" fmla="*/ 83937 h 635431"/>
                <a:gd name="connsiteX7-931" fmla="*/ 2153736 w 2161604"/>
                <a:gd name="connsiteY7-932" fmla="*/ 203200 h 635431"/>
                <a:gd name="connsiteX8-933" fmla="*/ 2156911 w 2161604"/>
                <a:gd name="connsiteY8-934" fmla="*/ 396875 h 635431"/>
                <a:gd name="connsiteX9-935" fmla="*/ 2156909 w 2161604"/>
                <a:gd name="connsiteY9-936" fmla="*/ 553086 h 635431"/>
                <a:gd name="connsiteX10-937" fmla="*/ 2124433 w 2161604"/>
                <a:gd name="connsiteY10-938" fmla="*/ 626837 h 635431"/>
                <a:gd name="connsiteX11-939" fmla="*/ 1858460 w 2161604"/>
                <a:gd name="connsiteY11-940" fmla="*/ 625475 h 635431"/>
                <a:gd name="connsiteX12-941" fmla="*/ 1582235 w 2161604"/>
                <a:gd name="connsiteY12-942" fmla="*/ 625475 h 635431"/>
                <a:gd name="connsiteX13-943" fmla="*/ 680535 w 2161604"/>
                <a:gd name="connsiteY13-944" fmla="*/ 625475 h 635431"/>
                <a:gd name="connsiteX14-945" fmla="*/ 267785 w 2161604"/>
                <a:gd name="connsiteY14-946" fmla="*/ 628650 h 635431"/>
                <a:gd name="connsiteX15-947" fmla="*/ 41271 w 2161604"/>
                <a:gd name="connsiteY15-948" fmla="*/ 630012 h 635431"/>
                <a:gd name="connsiteX16-949" fmla="*/ 8795 w 2161604"/>
                <a:gd name="connsiteY16-950" fmla="*/ 553086 h 635431"/>
                <a:gd name="connsiteX17-951" fmla="*/ 10611 w 2161604"/>
                <a:gd name="connsiteY17-952" fmla="*/ 419100 h 635431"/>
                <a:gd name="connsiteX18-953" fmla="*/ 4260 w 2161604"/>
                <a:gd name="connsiteY18-954" fmla="*/ 254000 h 635431"/>
                <a:gd name="connsiteX19-955" fmla="*/ 8795 w 2161604"/>
                <a:gd name="connsiteY19-956" fmla="*/ 83937 h 635431"/>
                <a:gd name="connsiteX0-957" fmla="*/ 8795 w 2161604"/>
                <a:gd name="connsiteY0-958" fmla="*/ 83937 h 635431"/>
                <a:gd name="connsiteX1-959" fmla="*/ 47621 w 2161604"/>
                <a:gd name="connsiteY1-960" fmla="*/ 10186 h 635431"/>
                <a:gd name="connsiteX2-961" fmla="*/ 474160 w 2161604"/>
                <a:gd name="connsiteY2-962" fmla="*/ 9525 h 635431"/>
                <a:gd name="connsiteX3-963" fmla="*/ 1099635 w 2161604"/>
                <a:gd name="connsiteY3-964" fmla="*/ 6350 h 635431"/>
                <a:gd name="connsiteX4-965" fmla="*/ 1623510 w 2161604"/>
                <a:gd name="connsiteY4-966" fmla="*/ 0 h 635431"/>
                <a:gd name="connsiteX5-967" fmla="*/ 2121258 w 2161604"/>
                <a:gd name="connsiteY5-968" fmla="*/ 13361 h 635431"/>
                <a:gd name="connsiteX6-969" fmla="*/ 2156909 w 2161604"/>
                <a:gd name="connsiteY6-970" fmla="*/ 83937 h 635431"/>
                <a:gd name="connsiteX7-971" fmla="*/ 2153736 w 2161604"/>
                <a:gd name="connsiteY7-972" fmla="*/ 203200 h 635431"/>
                <a:gd name="connsiteX8-973" fmla="*/ 2156911 w 2161604"/>
                <a:gd name="connsiteY8-974" fmla="*/ 396875 h 635431"/>
                <a:gd name="connsiteX9-975" fmla="*/ 2156909 w 2161604"/>
                <a:gd name="connsiteY9-976" fmla="*/ 553086 h 635431"/>
                <a:gd name="connsiteX10-977" fmla="*/ 2124433 w 2161604"/>
                <a:gd name="connsiteY10-978" fmla="*/ 626837 h 635431"/>
                <a:gd name="connsiteX11-979" fmla="*/ 1858460 w 2161604"/>
                <a:gd name="connsiteY11-980" fmla="*/ 625475 h 635431"/>
                <a:gd name="connsiteX12-981" fmla="*/ 1582235 w 2161604"/>
                <a:gd name="connsiteY12-982" fmla="*/ 625475 h 635431"/>
                <a:gd name="connsiteX13-983" fmla="*/ 1045660 w 2161604"/>
                <a:gd name="connsiteY13-984" fmla="*/ 625475 h 635431"/>
                <a:gd name="connsiteX14-985" fmla="*/ 680535 w 2161604"/>
                <a:gd name="connsiteY14-986" fmla="*/ 625475 h 635431"/>
                <a:gd name="connsiteX15-987" fmla="*/ 267785 w 2161604"/>
                <a:gd name="connsiteY15-988" fmla="*/ 628650 h 635431"/>
                <a:gd name="connsiteX16-989" fmla="*/ 41271 w 2161604"/>
                <a:gd name="connsiteY16-990" fmla="*/ 630012 h 635431"/>
                <a:gd name="connsiteX17-991" fmla="*/ 8795 w 2161604"/>
                <a:gd name="connsiteY17-992" fmla="*/ 553086 h 635431"/>
                <a:gd name="connsiteX18-993" fmla="*/ 10611 w 2161604"/>
                <a:gd name="connsiteY18-994" fmla="*/ 419100 h 635431"/>
                <a:gd name="connsiteX19-995" fmla="*/ 4260 w 2161604"/>
                <a:gd name="connsiteY19-996" fmla="*/ 254000 h 635431"/>
                <a:gd name="connsiteX20" fmla="*/ 8795 w 2161604"/>
                <a:gd name="connsiteY20" fmla="*/ 83937 h 635431"/>
                <a:gd name="connsiteX0-997" fmla="*/ 8795 w 2161604"/>
                <a:gd name="connsiteY0-998" fmla="*/ 83937 h 635431"/>
                <a:gd name="connsiteX1-999" fmla="*/ 47621 w 2161604"/>
                <a:gd name="connsiteY1-1000" fmla="*/ 10186 h 635431"/>
                <a:gd name="connsiteX2-1001" fmla="*/ 474160 w 2161604"/>
                <a:gd name="connsiteY2-1002" fmla="*/ 9525 h 635431"/>
                <a:gd name="connsiteX3-1003" fmla="*/ 1099635 w 2161604"/>
                <a:gd name="connsiteY3-1004" fmla="*/ 6350 h 635431"/>
                <a:gd name="connsiteX4-1005" fmla="*/ 1623510 w 2161604"/>
                <a:gd name="connsiteY4-1006" fmla="*/ 0 h 635431"/>
                <a:gd name="connsiteX5-1007" fmla="*/ 2121258 w 2161604"/>
                <a:gd name="connsiteY5-1008" fmla="*/ 13361 h 635431"/>
                <a:gd name="connsiteX6-1009" fmla="*/ 2156909 w 2161604"/>
                <a:gd name="connsiteY6-1010" fmla="*/ 83937 h 635431"/>
                <a:gd name="connsiteX7-1011" fmla="*/ 2153736 w 2161604"/>
                <a:gd name="connsiteY7-1012" fmla="*/ 203200 h 635431"/>
                <a:gd name="connsiteX8-1013" fmla="*/ 2156911 w 2161604"/>
                <a:gd name="connsiteY8-1014" fmla="*/ 396875 h 635431"/>
                <a:gd name="connsiteX9-1015" fmla="*/ 2156909 w 2161604"/>
                <a:gd name="connsiteY9-1016" fmla="*/ 553086 h 635431"/>
                <a:gd name="connsiteX10-1017" fmla="*/ 2124433 w 2161604"/>
                <a:gd name="connsiteY10-1018" fmla="*/ 626837 h 635431"/>
                <a:gd name="connsiteX11-1019" fmla="*/ 1858460 w 2161604"/>
                <a:gd name="connsiteY11-1020" fmla="*/ 625475 h 635431"/>
                <a:gd name="connsiteX12-1021" fmla="*/ 1582235 w 2161604"/>
                <a:gd name="connsiteY12-1022" fmla="*/ 625475 h 635431"/>
                <a:gd name="connsiteX13-1023" fmla="*/ 1045660 w 2161604"/>
                <a:gd name="connsiteY13-1024" fmla="*/ 625475 h 635431"/>
                <a:gd name="connsiteX14-1025" fmla="*/ 680535 w 2161604"/>
                <a:gd name="connsiteY14-1026" fmla="*/ 625475 h 635431"/>
                <a:gd name="connsiteX15-1027" fmla="*/ 267785 w 2161604"/>
                <a:gd name="connsiteY15-1028" fmla="*/ 628650 h 635431"/>
                <a:gd name="connsiteX16-1029" fmla="*/ 41271 w 2161604"/>
                <a:gd name="connsiteY16-1030" fmla="*/ 630012 h 635431"/>
                <a:gd name="connsiteX17-1031" fmla="*/ 8795 w 2161604"/>
                <a:gd name="connsiteY17-1032" fmla="*/ 553086 h 635431"/>
                <a:gd name="connsiteX18-1033" fmla="*/ 10611 w 2161604"/>
                <a:gd name="connsiteY18-1034" fmla="*/ 419100 h 635431"/>
                <a:gd name="connsiteX19-1035" fmla="*/ 4260 w 2161604"/>
                <a:gd name="connsiteY19-1036" fmla="*/ 254000 h 635431"/>
                <a:gd name="connsiteX20-1037" fmla="*/ 8795 w 2161604"/>
                <a:gd name="connsiteY20-1038" fmla="*/ 83937 h 635431"/>
                <a:gd name="connsiteX0-1039" fmla="*/ 8795 w 2161604"/>
                <a:gd name="connsiteY0-1040" fmla="*/ 83937 h 635431"/>
                <a:gd name="connsiteX1-1041" fmla="*/ 47621 w 2161604"/>
                <a:gd name="connsiteY1-1042" fmla="*/ 10186 h 635431"/>
                <a:gd name="connsiteX2-1043" fmla="*/ 474160 w 2161604"/>
                <a:gd name="connsiteY2-1044" fmla="*/ 9525 h 635431"/>
                <a:gd name="connsiteX3-1045" fmla="*/ 1099635 w 2161604"/>
                <a:gd name="connsiteY3-1046" fmla="*/ 6350 h 635431"/>
                <a:gd name="connsiteX4-1047" fmla="*/ 1623510 w 2161604"/>
                <a:gd name="connsiteY4-1048" fmla="*/ 0 h 635431"/>
                <a:gd name="connsiteX5-1049" fmla="*/ 2121258 w 2161604"/>
                <a:gd name="connsiteY5-1050" fmla="*/ 13361 h 635431"/>
                <a:gd name="connsiteX6-1051" fmla="*/ 2156909 w 2161604"/>
                <a:gd name="connsiteY6-1052" fmla="*/ 83937 h 635431"/>
                <a:gd name="connsiteX7-1053" fmla="*/ 2153736 w 2161604"/>
                <a:gd name="connsiteY7-1054" fmla="*/ 203200 h 635431"/>
                <a:gd name="connsiteX8-1055" fmla="*/ 2156911 w 2161604"/>
                <a:gd name="connsiteY8-1056" fmla="*/ 396875 h 635431"/>
                <a:gd name="connsiteX9-1057" fmla="*/ 2156909 w 2161604"/>
                <a:gd name="connsiteY9-1058" fmla="*/ 553086 h 635431"/>
                <a:gd name="connsiteX10-1059" fmla="*/ 2124433 w 2161604"/>
                <a:gd name="connsiteY10-1060" fmla="*/ 626837 h 635431"/>
                <a:gd name="connsiteX11-1061" fmla="*/ 1858460 w 2161604"/>
                <a:gd name="connsiteY11-1062" fmla="*/ 625475 h 635431"/>
                <a:gd name="connsiteX12-1063" fmla="*/ 1582235 w 2161604"/>
                <a:gd name="connsiteY12-1064" fmla="*/ 625475 h 635431"/>
                <a:gd name="connsiteX13-1065" fmla="*/ 1045660 w 2161604"/>
                <a:gd name="connsiteY13-1066" fmla="*/ 625475 h 635431"/>
                <a:gd name="connsiteX14-1067" fmla="*/ 680535 w 2161604"/>
                <a:gd name="connsiteY14-1068" fmla="*/ 625475 h 635431"/>
                <a:gd name="connsiteX15-1069" fmla="*/ 267785 w 2161604"/>
                <a:gd name="connsiteY15-1070" fmla="*/ 628650 h 635431"/>
                <a:gd name="connsiteX16-1071" fmla="*/ 41271 w 2161604"/>
                <a:gd name="connsiteY16-1072" fmla="*/ 630012 h 635431"/>
                <a:gd name="connsiteX17-1073" fmla="*/ 8795 w 2161604"/>
                <a:gd name="connsiteY17-1074" fmla="*/ 553086 h 635431"/>
                <a:gd name="connsiteX18-1075" fmla="*/ 10611 w 2161604"/>
                <a:gd name="connsiteY18-1076" fmla="*/ 419100 h 635431"/>
                <a:gd name="connsiteX19-1077" fmla="*/ 4260 w 2161604"/>
                <a:gd name="connsiteY19-1078" fmla="*/ 254000 h 635431"/>
                <a:gd name="connsiteX20-1079" fmla="*/ 8795 w 2161604"/>
                <a:gd name="connsiteY20-1080" fmla="*/ 83937 h 635431"/>
                <a:gd name="connsiteX0-1081" fmla="*/ 8795 w 2161604"/>
                <a:gd name="connsiteY0-1082" fmla="*/ 83937 h 635431"/>
                <a:gd name="connsiteX1-1083" fmla="*/ 47621 w 2161604"/>
                <a:gd name="connsiteY1-1084" fmla="*/ 10186 h 635431"/>
                <a:gd name="connsiteX2-1085" fmla="*/ 474160 w 2161604"/>
                <a:gd name="connsiteY2-1086" fmla="*/ 9525 h 635431"/>
                <a:gd name="connsiteX3-1087" fmla="*/ 1099635 w 2161604"/>
                <a:gd name="connsiteY3-1088" fmla="*/ 6350 h 635431"/>
                <a:gd name="connsiteX4-1089" fmla="*/ 1623510 w 2161604"/>
                <a:gd name="connsiteY4-1090" fmla="*/ 0 h 635431"/>
                <a:gd name="connsiteX5-1091" fmla="*/ 2121258 w 2161604"/>
                <a:gd name="connsiteY5-1092" fmla="*/ 13361 h 635431"/>
                <a:gd name="connsiteX6-1093" fmla="*/ 2156909 w 2161604"/>
                <a:gd name="connsiteY6-1094" fmla="*/ 83937 h 635431"/>
                <a:gd name="connsiteX7-1095" fmla="*/ 2153736 w 2161604"/>
                <a:gd name="connsiteY7-1096" fmla="*/ 203200 h 635431"/>
                <a:gd name="connsiteX8-1097" fmla="*/ 2156911 w 2161604"/>
                <a:gd name="connsiteY8-1098" fmla="*/ 396875 h 635431"/>
                <a:gd name="connsiteX9-1099" fmla="*/ 2156909 w 2161604"/>
                <a:gd name="connsiteY9-1100" fmla="*/ 553086 h 635431"/>
                <a:gd name="connsiteX10-1101" fmla="*/ 2124433 w 2161604"/>
                <a:gd name="connsiteY10-1102" fmla="*/ 626837 h 635431"/>
                <a:gd name="connsiteX11-1103" fmla="*/ 1858460 w 2161604"/>
                <a:gd name="connsiteY11-1104" fmla="*/ 625475 h 635431"/>
                <a:gd name="connsiteX12-1105" fmla="*/ 1582235 w 2161604"/>
                <a:gd name="connsiteY12-1106" fmla="*/ 625475 h 635431"/>
                <a:gd name="connsiteX13-1107" fmla="*/ 1045660 w 2161604"/>
                <a:gd name="connsiteY13-1108" fmla="*/ 625475 h 635431"/>
                <a:gd name="connsiteX14-1109" fmla="*/ 680535 w 2161604"/>
                <a:gd name="connsiteY14-1110" fmla="*/ 625475 h 635431"/>
                <a:gd name="connsiteX15-1111" fmla="*/ 267785 w 2161604"/>
                <a:gd name="connsiteY15-1112" fmla="*/ 628650 h 635431"/>
                <a:gd name="connsiteX16-1113" fmla="*/ 41271 w 2161604"/>
                <a:gd name="connsiteY16-1114" fmla="*/ 630012 h 635431"/>
                <a:gd name="connsiteX17-1115" fmla="*/ 8795 w 2161604"/>
                <a:gd name="connsiteY17-1116" fmla="*/ 553086 h 635431"/>
                <a:gd name="connsiteX18-1117" fmla="*/ 10611 w 2161604"/>
                <a:gd name="connsiteY18-1118" fmla="*/ 419100 h 635431"/>
                <a:gd name="connsiteX19-1119" fmla="*/ 4260 w 2161604"/>
                <a:gd name="connsiteY19-1120" fmla="*/ 254000 h 635431"/>
                <a:gd name="connsiteX20-1121" fmla="*/ 8795 w 2161604"/>
                <a:gd name="connsiteY20-1122" fmla="*/ 83937 h 6354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09" y="connsiteY9-110"/>
                </a:cxn>
                <a:cxn ang="0">
                  <a:pos x="connsiteX10-171" y="connsiteY10-172"/>
                </a:cxn>
                <a:cxn ang="0">
                  <a:pos x="connsiteX11-217" y="connsiteY11-218"/>
                </a:cxn>
                <a:cxn ang="0">
                  <a:pos x="connsiteX12-363" y="connsiteY12-364"/>
                </a:cxn>
                <a:cxn ang="0">
                  <a:pos x="connsiteX13-391" y="connsiteY13-392"/>
                </a:cxn>
                <a:cxn ang="0">
                  <a:pos x="connsiteX14-421" y="connsiteY14-422"/>
                </a:cxn>
                <a:cxn ang="0">
                  <a:pos x="connsiteX15-543" y="connsiteY15-544"/>
                </a:cxn>
                <a:cxn ang="0">
                  <a:pos x="connsiteX16-641" y="connsiteY16-642"/>
                </a:cxn>
                <a:cxn ang="0">
                  <a:pos x="connsiteX17-677" y="connsiteY17-678"/>
                </a:cxn>
                <a:cxn ang="0">
                  <a:pos x="connsiteX18-715" y="connsiteY18-716"/>
                </a:cxn>
                <a:cxn ang="0">
                  <a:pos x="connsiteX19-755" y="connsiteY19-756"/>
                </a:cxn>
                <a:cxn ang="0">
                  <a:pos x="connsiteX20-1037" y="connsiteY20-1038"/>
                </a:cxn>
              </a:cxnLst>
              <a:rect l="l" t="t" r="r" b="b"/>
              <a:pathLst>
                <a:path w="2161604" h="635431">
                  <a:moveTo>
                    <a:pt x="8795" y="83937"/>
                  </a:moveTo>
                  <a:cubicBezTo>
                    <a:pt x="8795" y="43205"/>
                    <a:pt x="6889" y="10186"/>
                    <a:pt x="47621" y="10186"/>
                  </a:cubicBezTo>
                  <a:lnTo>
                    <a:pt x="474160" y="9525"/>
                  </a:lnTo>
                  <a:lnTo>
                    <a:pt x="1099635" y="6350"/>
                  </a:lnTo>
                  <a:lnTo>
                    <a:pt x="1623510" y="0"/>
                  </a:lnTo>
                  <a:cubicBezTo>
                    <a:pt x="1793780" y="1168"/>
                    <a:pt x="2032358" y="-628"/>
                    <a:pt x="2121258" y="13361"/>
                  </a:cubicBezTo>
                  <a:cubicBezTo>
                    <a:pt x="2161990" y="13361"/>
                    <a:pt x="2156909" y="43205"/>
                    <a:pt x="2156909" y="83937"/>
                  </a:cubicBezTo>
                  <a:cubicBezTo>
                    <a:pt x="2155851" y="123691"/>
                    <a:pt x="2153736" y="151044"/>
                    <a:pt x="2153736" y="203200"/>
                  </a:cubicBezTo>
                  <a:cubicBezTo>
                    <a:pt x="2153736" y="255356"/>
                    <a:pt x="2169082" y="338561"/>
                    <a:pt x="2156911" y="396875"/>
                  </a:cubicBezTo>
                  <a:cubicBezTo>
                    <a:pt x="2144740" y="455189"/>
                    <a:pt x="2162322" y="514759"/>
                    <a:pt x="2156909" y="553086"/>
                  </a:cubicBezTo>
                  <a:cubicBezTo>
                    <a:pt x="2156909" y="593818"/>
                    <a:pt x="2165165" y="626837"/>
                    <a:pt x="2124433" y="626837"/>
                  </a:cubicBezTo>
                  <a:cubicBezTo>
                    <a:pt x="2035775" y="626383"/>
                    <a:pt x="1940768" y="616404"/>
                    <a:pt x="1858460" y="625475"/>
                  </a:cubicBezTo>
                  <a:cubicBezTo>
                    <a:pt x="1776152" y="634546"/>
                    <a:pt x="1717702" y="625475"/>
                    <a:pt x="1582235" y="625475"/>
                  </a:cubicBezTo>
                  <a:cubicBezTo>
                    <a:pt x="1403377" y="625475"/>
                    <a:pt x="1161018" y="612775"/>
                    <a:pt x="1045660" y="625475"/>
                  </a:cubicBezTo>
                  <a:cubicBezTo>
                    <a:pt x="930302" y="638175"/>
                    <a:pt x="802243" y="625475"/>
                    <a:pt x="680535" y="625475"/>
                  </a:cubicBezTo>
                  <a:lnTo>
                    <a:pt x="267785" y="628650"/>
                  </a:lnTo>
                  <a:cubicBezTo>
                    <a:pt x="161241" y="629406"/>
                    <a:pt x="84436" y="642606"/>
                    <a:pt x="41271" y="630012"/>
                  </a:cubicBezTo>
                  <a:cubicBezTo>
                    <a:pt x="539" y="630012"/>
                    <a:pt x="8795" y="593818"/>
                    <a:pt x="8795" y="553086"/>
                  </a:cubicBezTo>
                  <a:cubicBezTo>
                    <a:pt x="1568" y="517405"/>
                    <a:pt x="11367" y="468948"/>
                    <a:pt x="10611" y="419100"/>
                  </a:cubicBezTo>
                  <a:cubicBezTo>
                    <a:pt x="3505" y="372427"/>
                    <a:pt x="2446" y="309331"/>
                    <a:pt x="4260" y="254000"/>
                  </a:cubicBezTo>
                  <a:cubicBezTo>
                    <a:pt x="-6928" y="197312"/>
                    <a:pt x="7283" y="140625"/>
                    <a:pt x="8795" y="83937"/>
                  </a:cubicBezTo>
                  <a:close/>
                </a:path>
              </a:pathLst>
            </a:cu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45"/>
            <p:cNvSpPr txBox="1"/>
            <p:nvPr/>
          </p:nvSpPr>
          <p:spPr>
            <a:xfrm>
              <a:off x="880854" y="2110243"/>
              <a:ext cx="1821150" cy="584200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zh-CN" altLang="en-US" sz="32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    优点</a:t>
              </a:r>
              <a:endParaRPr lang="zh-HK" altLang="en-US" sz="32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90"/>
          <p:cNvSpPr txBox="1"/>
          <p:nvPr/>
        </p:nvSpPr>
        <p:spPr>
          <a:xfrm>
            <a:off x="1086118" y="2318665"/>
            <a:ext cx="10091398" cy="378333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单线程模型，避免了上下文切换带来的开销；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CPU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多核对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无提升，只使用单核，依赖内存容量）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使用内存存储，大大提高了执行速度；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（存储介质优势，固态硬盘是机械硬盘读取速度的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100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倍，内存是固态硬盘的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倍）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采用非阻塞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I/O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多路复用机制；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（提升了执行效率，非执行速度，另外可以选择多路复用使用的算法）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支持多种淘汰策略，提供高可用，支持自动分区（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 Cluster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）。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种淘汰策略，视情况选择；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 sentinel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提供高可用；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  <a:endParaRPr lang="en-US" altLang="zh-HK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229084" y="331211"/>
            <a:ext cx="1821150" cy="58477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详细介绍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13" name="文本框 90"/>
          <p:cNvSpPr txBox="1"/>
          <p:nvPr/>
        </p:nvSpPr>
        <p:spPr>
          <a:xfrm>
            <a:off x="1050558" y="1970685"/>
            <a:ext cx="10091398" cy="61277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缓存与数据库双写一致性问题；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解决：（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）先更新数据库，后更新缓存；（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）更新缓存失败，异步发送消息重试；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80254" y="1158843"/>
            <a:ext cx="2161604" cy="635431"/>
            <a:chOff x="710627" y="2084628"/>
            <a:chExt cx="2161604" cy="635431"/>
          </a:xfrm>
        </p:grpSpPr>
        <p:sp>
          <p:nvSpPr>
            <p:cNvPr id="15" name="圆角矩形 2"/>
            <p:cNvSpPr/>
            <p:nvPr/>
          </p:nvSpPr>
          <p:spPr>
            <a:xfrm>
              <a:off x="710627" y="2084628"/>
              <a:ext cx="2161604" cy="635431"/>
            </a:xfrm>
            <a:custGeom>
              <a:avLst/>
              <a:gdLst>
                <a:gd name="connsiteX0" fmla="*/ 0 w 2148114"/>
                <a:gd name="connsiteY0" fmla="*/ 73751 h 616651"/>
                <a:gd name="connsiteX1" fmla="*/ 73751 w 2148114"/>
                <a:gd name="connsiteY1" fmla="*/ 0 h 616651"/>
                <a:gd name="connsiteX2" fmla="*/ 2074363 w 2148114"/>
                <a:gd name="connsiteY2" fmla="*/ 0 h 616651"/>
                <a:gd name="connsiteX3" fmla="*/ 2148114 w 2148114"/>
                <a:gd name="connsiteY3" fmla="*/ 73751 h 616651"/>
                <a:gd name="connsiteX4" fmla="*/ 2148114 w 2148114"/>
                <a:gd name="connsiteY4" fmla="*/ 542900 h 616651"/>
                <a:gd name="connsiteX5" fmla="*/ 2074363 w 2148114"/>
                <a:gd name="connsiteY5" fmla="*/ 616651 h 616651"/>
                <a:gd name="connsiteX6" fmla="*/ 73751 w 2148114"/>
                <a:gd name="connsiteY6" fmla="*/ 616651 h 616651"/>
                <a:gd name="connsiteX7" fmla="*/ 0 w 2148114"/>
                <a:gd name="connsiteY7" fmla="*/ 542900 h 616651"/>
                <a:gd name="connsiteX8" fmla="*/ 0 w 2148114"/>
                <a:gd name="connsiteY8" fmla="*/ 73751 h 616651"/>
                <a:gd name="connsiteX0-1" fmla="*/ 13 w 2148127"/>
                <a:gd name="connsiteY0-2" fmla="*/ 73751 h 616651"/>
                <a:gd name="connsiteX1-3" fmla="*/ 38839 w 2148127"/>
                <a:gd name="connsiteY1-4" fmla="*/ 0 h 616651"/>
                <a:gd name="connsiteX2-5" fmla="*/ 2074376 w 2148127"/>
                <a:gd name="connsiteY2-6" fmla="*/ 0 h 616651"/>
                <a:gd name="connsiteX3-7" fmla="*/ 2148127 w 2148127"/>
                <a:gd name="connsiteY3-8" fmla="*/ 73751 h 616651"/>
                <a:gd name="connsiteX4-9" fmla="*/ 2148127 w 2148127"/>
                <a:gd name="connsiteY4-10" fmla="*/ 542900 h 616651"/>
                <a:gd name="connsiteX5-11" fmla="*/ 2074376 w 2148127"/>
                <a:gd name="connsiteY5-12" fmla="*/ 616651 h 616651"/>
                <a:gd name="connsiteX6-13" fmla="*/ 73764 w 2148127"/>
                <a:gd name="connsiteY6-14" fmla="*/ 616651 h 616651"/>
                <a:gd name="connsiteX7-15" fmla="*/ 13 w 2148127"/>
                <a:gd name="connsiteY7-16" fmla="*/ 542900 h 616651"/>
                <a:gd name="connsiteX8-17" fmla="*/ 13 w 2148127"/>
                <a:gd name="connsiteY8-18" fmla="*/ 73751 h 616651"/>
                <a:gd name="connsiteX0-19" fmla="*/ 686 w 2148800"/>
                <a:gd name="connsiteY0-20" fmla="*/ 73751 h 619826"/>
                <a:gd name="connsiteX1-21" fmla="*/ 39512 w 2148800"/>
                <a:gd name="connsiteY1-22" fmla="*/ 0 h 619826"/>
                <a:gd name="connsiteX2-23" fmla="*/ 2075049 w 2148800"/>
                <a:gd name="connsiteY2-24" fmla="*/ 0 h 619826"/>
                <a:gd name="connsiteX3-25" fmla="*/ 2148800 w 2148800"/>
                <a:gd name="connsiteY3-26" fmla="*/ 73751 h 619826"/>
                <a:gd name="connsiteX4-27" fmla="*/ 2148800 w 2148800"/>
                <a:gd name="connsiteY4-28" fmla="*/ 542900 h 619826"/>
                <a:gd name="connsiteX5-29" fmla="*/ 2075049 w 2148800"/>
                <a:gd name="connsiteY5-30" fmla="*/ 616651 h 619826"/>
                <a:gd name="connsiteX6-31" fmla="*/ 33162 w 2148800"/>
                <a:gd name="connsiteY6-32" fmla="*/ 619826 h 619826"/>
                <a:gd name="connsiteX7-33" fmla="*/ 686 w 2148800"/>
                <a:gd name="connsiteY7-34" fmla="*/ 542900 h 619826"/>
                <a:gd name="connsiteX8-35" fmla="*/ 686 w 2148800"/>
                <a:gd name="connsiteY8-36" fmla="*/ 73751 h 619826"/>
                <a:gd name="connsiteX0-37" fmla="*/ 686 w 2149002"/>
                <a:gd name="connsiteY0-38" fmla="*/ 73751 h 619826"/>
                <a:gd name="connsiteX1-39" fmla="*/ 39512 w 2149002"/>
                <a:gd name="connsiteY1-40" fmla="*/ 0 h 619826"/>
                <a:gd name="connsiteX2-41" fmla="*/ 2113149 w 2149002"/>
                <a:gd name="connsiteY2-42" fmla="*/ 3175 h 619826"/>
                <a:gd name="connsiteX3-43" fmla="*/ 2148800 w 2149002"/>
                <a:gd name="connsiteY3-44" fmla="*/ 73751 h 619826"/>
                <a:gd name="connsiteX4-45" fmla="*/ 2148800 w 2149002"/>
                <a:gd name="connsiteY4-46" fmla="*/ 542900 h 619826"/>
                <a:gd name="connsiteX5-47" fmla="*/ 2075049 w 2149002"/>
                <a:gd name="connsiteY5-48" fmla="*/ 616651 h 619826"/>
                <a:gd name="connsiteX6-49" fmla="*/ 33162 w 2149002"/>
                <a:gd name="connsiteY6-50" fmla="*/ 619826 h 619826"/>
                <a:gd name="connsiteX7-51" fmla="*/ 686 w 2149002"/>
                <a:gd name="connsiteY7-52" fmla="*/ 542900 h 619826"/>
                <a:gd name="connsiteX8-53" fmla="*/ 686 w 2149002"/>
                <a:gd name="connsiteY8-54" fmla="*/ 73751 h 619826"/>
                <a:gd name="connsiteX0-55" fmla="*/ 686 w 2149486"/>
                <a:gd name="connsiteY0-56" fmla="*/ 73751 h 619826"/>
                <a:gd name="connsiteX1-57" fmla="*/ 39512 w 2149486"/>
                <a:gd name="connsiteY1-58" fmla="*/ 0 h 619826"/>
                <a:gd name="connsiteX2-59" fmla="*/ 2113149 w 2149486"/>
                <a:gd name="connsiteY2-60" fmla="*/ 3175 h 619826"/>
                <a:gd name="connsiteX3-61" fmla="*/ 2148800 w 2149486"/>
                <a:gd name="connsiteY3-62" fmla="*/ 73751 h 619826"/>
                <a:gd name="connsiteX4-63" fmla="*/ 2148800 w 2149486"/>
                <a:gd name="connsiteY4-64" fmla="*/ 542900 h 619826"/>
                <a:gd name="connsiteX5-65" fmla="*/ 2116324 w 2149486"/>
                <a:gd name="connsiteY5-66" fmla="*/ 616651 h 619826"/>
                <a:gd name="connsiteX6-67" fmla="*/ 33162 w 2149486"/>
                <a:gd name="connsiteY6-68" fmla="*/ 619826 h 619826"/>
                <a:gd name="connsiteX7-69" fmla="*/ 686 w 2149486"/>
                <a:gd name="connsiteY7-70" fmla="*/ 542900 h 619826"/>
                <a:gd name="connsiteX8-71" fmla="*/ 686 w 2149486"/>
                <a:gd name="connsiteY8-72" fmla="*/ 73751 h 619826"/>
                <a:gd name="connsiteX0-73" fmla="*/ 686 w 2149486"/>
                <a:gd name="connsiteY0-74" fmla="*/ 74412 h 620487"/>
                <a:gd name="connsiteX1-75" fmla="*/ 39512 w 2149486"/>
                <a:gd name="connsiteY1-76" fmla="*/ 661 h 620487"/>
                <a:gd name="connsiteX2-77" fmla="*/ 466051 w 2149486"/>
                <a:gd name="connsiteY2-78" fmla="*/ 0 h 620487"/>
                <a:gd name="connsiteX3-79" fmla="*/ 2113149 w 2149486"/>
                <a:gd name="connsiteY3-80" fmla="*/ 3836 h 620487"/>
                <a:gd name="connsiteX4-81" fmla="*/ 2148800 w 2149486"/>
                <a:gd name="connsiteY4-82" fmla="*/ 74412 h 620487"/>
                <a:gd name="connsiteX5-83" fmla="*/ 2148800 w 2149486"/>
                <a:gd name="connsiteY5-84" fmla="*/ 543561 h 620487"/>
                <a:gd name="connsiteX6-85" fmla="*/ 2116324 w 2149486"/>
                <a:gd name="connsiteY6-86" fmla="*/ 617312 h 620487"/>
                <a:gd name="connsiteX7-87" fmla="*/ 33162 w 2149486"/>
                <a:gd name="connsiteY7-88" fmla="*/ 620487 h 620487"/>
                <a:gd name="connsiteX8-89" fmla="*/ 686 w 2149486"/>
                <a:gd name="connsiteY8-90" fmla="*/ 543561 h 620487"/>
                <a:gd name="connsiteX9" fmla="*/ 686 w 2149486"/>
                <a:gd name="connsiteY9" fmla="*/ 74412 h 620487"/>
                <a:gd name="connsiteX0-91" fmla="*/ 686 w 2149486"/>
                <a:gd name="connsiteY0-92" fmla="*/ 91506 h 637581"/>
                <a:gd name="connsiteX1-93" fmla="*/ 39512 w 2149486"/>
                <a:gd name="connsiteY1-94" fmla="*/ 17755 h 637581"/>
                <a:gd name="connsiteX2-95" fmla="*/ 466051 w 2149486"/>
                <a:gd name="connsiteY2-96" fmla="*/ 17094 h 637581"/>
                <a:gd name="connsiteX3-97" fmla="*/ 2113149 w 2149486"/>
                <a:gd name="connsiteY3-98" fmla="*/ 20930 h 637581"/>
                <a:gd name="connsiteX4-99" fmla="*/ 2148800 w 2149486"/>
                <a:gd name="connsiteY4-100" fmla="*/ 91506 h 637581"/>
                <a:gd name="connsiteX5-101" fmla="*/ 2148800 w 2149486"/>
                <a:gd name="connsiteY5-102" fmla="*/ 560655 h 637581"/>
                <a:gd name="connsiteX6-103" fmla="*/ 2116324 w 2149486"/>
                <a:gd name="connsiteY6-104" fmla="*/ 634406 h 637581"/>
                <a:gd name="connsiteX7-105" fmla="*/ 33162 w 2149486"/>
                <a:gd name="connsiteY7-106" fmla="*/ 637581 h 637581"/>
                <a:gd name="connsiteX8-107" fmla="*/ 686 w 2149486"/>
                <a:gd name="connsiteY8-108" fmla="*/ 560655 h 637581"/>
                <a:gd name="connsiteX9-109" fmla="*/ 686 w 2149486"/>
                <a:gd name="connsiteY9-110" fmla="*/ 91506 h 637581"/>
                <a:gd name="connsiteX0-111" fmla="*/ 686 w 2149486"/>
                <a:gd name="connsiteY0-112" fmla="*/ 83065 h 629140"/>
                <a:gd name="connsiteX1-113" fmla="*/ 39512 w 2149486"/>
                <a:gd name="connsiteY1-114" fmla="*/ 9314 h 629140"/>
                <a:gd name="connsiteX2-115" fmla="*/ 466051 w 2149486"/>
                <a:gd name="connsiteY2-116" fmla="*/ 8653 h 629140"/>
                <a:gd name="connsiteX3-117" fmla="*/ 2113149 w 2149486"/>
                <a:gd name="connsiteY3-118" fmla="*/ 12489 h 629140"/>
                <a:gd name="connsiteX4-119" fmla="*/ 2148800 w 2149486"/>
                <a:gd name="connsiteY4-120" fmla="*/ 83065 h 629140"/>
                <a:gd name="connsiteX5-121" fmla="*/ 2148800 w 2149486"/>
                <a:gd name="connsiteY5-122" fmla="*/ 552214 h 629140"/>
                <a:gd name="connsiteX6-123" fmla="*/ 2116324 w 2149486"/>
                <a:gd name="connsiteY6-124" fmla="*/ 625965 h 629140"/>
                <a:gd name="connsiteX7-125" fmla="*/ 33162 w 2149486"/>
                <a:gd name="connsiteY7-126" fmla="*/ 629140 h 629140"/>
                <a:gd name="connsiteX8-127" fmla="*/ 686 w 2149486"/>
                <a:gd name="connsiteY8-128" fmla="*/ 552214 h 629140"/>
                <a:gd name="connsiteX9-129" fmla="*/ 686 w 2149486"/>
                <a:gd name="connsiteY9-130" fmla="*/ 83065 h 629140"/>
                <a:gd name="connsiteX0-131" fmla="*/ 686 w 2149486"/>
                <a:gd name="connsiteY0-132" fmla="*/ 77587 h 623662"/>
                <a:gd name="connsiteX1-133" fmla="*/ 39512 w 2149486"/>
                <a:gd name="connsiteY1-134" fmla="*/ 3836 h 623662"/>
                <a:gd name="connsiteX2-135" fmla="*/ 466051 w 2149486"/>
                <a:gd name="connsiteY2-136" fmla="*/ 3175 h 623662"/>
                <a:gd name="connsiteX3-137" fmla="*/ 1091526 w 2149486"/>
                <a:gd name="connsiteY3-138" fmla="*/ 0 h 623662"/>
                <a:gd name="connsiteX4-139" fmla="*/ 2113149 w 2149486"/>
                <a:gd name="connsiteY4-140" fmla="*/ 7011 h 623662"/>
                <a:gd name="connsiteX5-141" fmla="*/ 2148800 w 2149486"/>
                <a:gd name="connsiteY5-142" fmla="*/ 77587 h 623662"/>
                <a:gd name="connsiteX6-143" fmla="*/ 2148800 w 2149486"/>
                <a:gd name="connsiteY6-144" fmla="*/ 546736 h 623662"/>
                <a:gd name="connsiteX7-145" fmla="*/ 2116324 w 2149486"/>
                <a:gd name="connsiteY7-146" fmla="*/ 620487 h 623662"/>
                <a:gd name="connsiteX8-147" fmla="*/ 33162 w 2149486"/>
                <a:gd name="connsiteY8-148" fmla="*/ 623662 h 623662"/>
                <a:gd name="connsiteX9-149" fmla="*/ 686 w 2149486"/>
                <a:gd name="connsiteY9-150" fmla="*/ 546736 h 623662"/>
                <a:gd name="connsiteX10" fmla="*/ 686 w 2149486"/>
                <a:gd name="connsiteY10" fmla="*/ 77587 h 623662"/>
                <a:gd name="connsiteX0-151" fmla="*/ 686 w 2149486"/>
                <a:gd name="connsiteY0-152" fmla="*/ 86693 h 632768"/>
                <a:gd name="connsiteX1-153" fmla="*/ 39512 w 2149486"/>
                <a:gd name="connsiteY1-154" fmla="*/ 12942 h 632768"/>
                <a:gd name="connsiteX2-155" fmla="*/ 466051 w 2149486"/>
                <a:gd name="connsiteY2-156" fmla="*/ 12281 h 632768"/>
                <a:gd name="connsiteX3-157" fmla="*/ 1091526 w 2149486"/>
                <a:gd name="connsiteY3-158" fmla="*/ 9106 h 632768"/>
                <a:gd name="connsiteX4-159" fmla="*/ 2113149 w 2149486"/>
                <a:gd name="connsiteY4-160" fmla="*/ 16117 h 632768"/>
                <a:gd name="connsiteX5-161" fmla="*/ 2148800 w 2149486"/>
                <a:gd name="connsiteY5-162" fmla="*/ 86693 h 632768"/>
                <a:gd name="connsiteX6-163" fmla="*/ 2148800 w 2149486"/>
                <a:gd name="connsiteY6-164" fmla="*/ 555842 h 632768"/>
                <a:gd name="connsiteX7-165" fmla="*/ 2116324 w 2149486"/>
                <a:gd name="connsiteY7-166" fmla="*/ 629593 h 632768"/>
                <a:gd name="connsiteX8-167" fmla="*/ 33162 w 2149486"/>
                <a:gd name="connsiteY8-168" fmla="*/ 632768 h 632768"/>
                <a:gd name="connsiteX9-169" fmla="*/ 686 w 2149486"/>
                <a:gd name="connsiteY9-170" fmla="*/ 555842 h 632768"/>
                <a:gd name="connsiteX10-171" fmla="*/ 686 w 2149486"/>
                <a:gd name="connsiteY10-172" fmla="*/ 86693 h 632768"/>
                <a:gd name="connsiteX0-173" fmla="*/ 686 w 2149486"/>
                <a:gd name="connsiteY0-174" fmla="*/ 83937 h 630012"/>
                <a:gd name="connsiteX1-175" fmla="*/ 39512 w 2149486"/>
                <a:gd name="connsiteY1-176" fmla="*/ 10186 h 630012"/>
                <a:gd name="connsiteX2-177" fmla="*/ 466051 w 2149486"/>
                <a:gd name="connsiteY2-178" fmla="*/ 9525 h 630012"/>
                <a:gd name="connsiteX3-179" fmla="*/ 1091526 w 2149486"/>
                <a:gd name="connsiteY3-180" fmla="*/ 6350 h 630012"/>
                <a:gd name="connsiteX4-181" fmla="*/ 1615401 w 2149486"/>
                <a:gd name="connsiteY4-182" fmla="*/ 0 h 630012"/>
                <a:gd name="connsiteX5-183" fmla="*/ 2113149 w 2149486"/>
                <a:gd name="connsiteY5-184" fmla="*/ 13361 h 630012"/>
                <a:gd name="connsiteX6-185" fmla="*/ 2148800 w 2149486"/>
                <a:gd name="connsiteY6-186" fmla="*/ 83937 h 630012"/>
                <a:gd name="connsiteX7-187" fmla="*/ 2148800 w 2149486"/>
                <a:gd name="connsiteY7-188" fmla="*/ 553086 h 630012"/>
                <a:gd name="connsiteX8-189" fmla="*/ 2116324 w 2149486"/>
                <a:gd name="connsiteY8-190" fmla="*/ 626837 h 630012"/>
                <a:gd name="connsiteX9-191" fmla="*/ 33162 w 2149486"/>
                <a:gd name="connsiteY9-192" fmla="*/ 630012 h 630012"/>
                <a:gd name="connsiteX10-193" fmla="*/ 686 w 2149486"/>
                <a:gd name="connsiteY10-194" fmla="*/ 553086 h 630012"/>
                <a:gd name="connsiteX11" fmla="*/ 686 w 2149486"/>
                <a:gd name="connsiteY11" fmla="*/ 83937 h 630012"/>
                <a:gd name="connsiteX0-195" fmla="*/ 686 w 2149486"/>
                <a:gd name="connsiteY0-196" fmla="*/ 83937 h 630012"/>
                <a:gd name="connsiteX1-197" fmla="*/ 39512 w 2149486"/>
                <a:gd name="connsiteY1-198" fmla="*/ 10186 h 630012"/>
                <a:gd name="connsiteX2-199" fmla="*/ 466051 w 2149486"/>
                <a:gd name="connsiteY2-200" fmla="*/ 9525 h 630012"/>
                <a:gd name="connsiteX3-201" fmla="*/ 1091526 w 2149486"/>
                <a:gd name="connsiteY3-202" fmla="*/ 6350 h 630012"/>
                <a:gd name="connsiteX4-203" fmla="*/ 1615401 w 2149486"/>
                <a:gd name="connsiteY4-204" fmla="*/ 0 h 630012"/>
                <a:gd name="connsiteX5-205" fmla="*/ 2113149 w 2149486"/>
                <a:gd name="connsiteY5-206" fmla="*/ 13361 h 630012"/>
                <a:gd name="connsiteX6-207" fmla="*/ 2148800 w 2149486"/>
                <a:gd name="connsiteY6-208" fmla="*/ 83937 h 630012"/>
                <a:gd name="connsiteX7-209" fmla="*/ 2148800 w 2149486"/>
                <a:gd name="connsiteY7-210" fmla="*/ 553086 h 630012"/>
                <a:gd name="connsiteX8-211" fmla="*/ 2116324 w 2149486"/>
                <a:gd name="connsiteY8-212" fmla="*/ 626837 h 630012"/>
                <a:gd name="connsiteX9-213" fmla="*/ 33162 w 2149486"/>
                <a:gd name="connsiteY9-214" fmla="*/ 630012 h 630012"/>
                <a:gd name="connsiteX10-215" fmla="*/ 686 w 2149486"/>
                <a:gd name="connsiteY10-216" fmla="*/ 553086 h 630012"/>
                <a:gd name="connsiteX11-217" fmla="*/ 686 w 2149486"/>
                <a:gd name="connsiteY11-218" fmla="*/ 83937 h 630012"/>
                <a:gd name="connsiteX0-219" fmla="*/ 686 w 2149486"/>
                <a:gd name="connsiteY0-220" fmla="*/ 83937 h 630012"/>
                <a:gd name="connsiteX1-221" fmla="*/ 39512 w 2149486"/>
                <a:gd name="connsiteY1-222" fmla="*/ 10186 h 630012"/>
                <a:gd name="connsiteX2-223" fmla="*/ 466051 w 2149486"/>
                <a:gd name="connsiteY2-224" fmla="*/ 9525 h 630012"/>
                <a:gd name="connsiteX3-225" fmla="*/ 1091526 w 2149486"/>
                <a:gd name="connsiteY3-226" fmla="*/ 6350 h 630012"/>
                <a:gd name="connsiteX4-227" fmla="*/ 1615401 w 2149486"/>
                <a:gd name="connsiteY4-228" fmla="*/ 0 h 630012"/>
                <a:gd name="connsiteX5-229" fmla="*/ 2113149 w 2149486"/>
                <a:gd name="connsiteY5-230" fmla="*/ 13361 h 630012"/>
                <a:gd name="connsiteX6-231" fmla="*/ 2148800 w 2149486"/>
                <a:gd name="connsiteY6-232" fmla="*/ 83937 h 630012"/>
                <a:gd name="connsiteX7-233" fmla="*/ 2148800 w 2149486"/>
                <a:gd name="connsiteY7-234" fmla="*/ 553086 h 630012"/>
                <a:gd name="connsiteX8-235" fmla="*/ 2116324 w 2149486"/>
                <a:gd name="connsiteY8-236" fmla="*/ 626837 h 630012"/>
                <a:gd name="connsiteX9-237" fmla="*/ 33162 w 2149486"/>
                <a:gd name="connsiteY9-238" fmla="*/ 630012 h 630012"/>
                <a:gd name="connsiteX10-239" fmla="*/ 686 w 2149486"/>
                <a:gd name="connsiteY10-240" fmla="*/ 553086 h 630012"/>
                <a:gd name="connsiteX11-241" fmla="*/ 686 w 2149486"/>
                <a:gd name="connsiteY11-242" fmla="*/ 83937 h 630012"/>
                <a:gd name="connsiteX0-243" fmla="*/ 686 w 2149486"/>
                <a:gd name="connsiteY0-244" fmla="*/ 83937 h 630012"/>
                <a:gd name="connsiteX1-245" fmla="*/ 39512 w 2149486"/>
                <a:gd name="connsiteY1-246" fmla="*/ 10186 h 630012"/>
                <a:gd name="connsiteX2-247" fmla="*/ 466051 w 2149486"/>
                <a:gd name="connsiteY2-248" fmla="*/ 9525 h 630012"/>
                <a:gd name="connsiteX3-249" fmla="*/ 1091526 w 2149486"/>
                <a:gd name="connsiteY3-250" fmla="*/ 6350 h 630012"/>
                <a:gd name="connsiteX4-251" fmla="*/ 1615401 w 2149486"/>
                <a:gd name="connsiteY4-252" fmla="*/ 0 h 630012"/>
                <a:gd name="connsiteX5-253" fmla="*/ 2113149 w 2149486"/>
                <a:gd name="connsiteY5-254" fmla="*/ 13361 h 630012"/>
                <a:gd name="connsiteX6-255" fmla="*/ 2148800 w 2149486"/>
                <a:gd name="connsiteY6-256" fmla="*/ 83937 h 630012"/>
                <a:gd name="connsiteX7-257" fmla="*/ 2148800 w 2149486"/>
                <a:gd name="connsiteY7-258" fmla="*/ 553086 h 630012"/>
                <a:gd name="connsiteX8-259" fmla="*/ 2116324 w 2149486"/>
                <a:gd name="connsiteY8-260" fmla="*/ 626837 h 630012"/>
                <a:gd name="connsiteX9-261" fmla="*/ 33162 w 2149486"/>
                <a:gd name="connsiteY9-262" fmla="*/ 630012 h 630012"/>
                <a:gd name="connsiteX10-263" fmla="*/ 686 w 2149486"/>
                <a:gd name="connsiteY10-264" fmla="*/ 553086 h 630012"/>
                <a:gd name="connsiteX11-265" fmla="*/ 686 w 2149486"/>
                <a:gd name="connsiteY11-266" fmla="*/ 83937 h 630012"/>
                <a:gd name="connsiteX0-267" fmla="*/ 686 w 2149486"/>
                <a:gd name="connsiteY0-268" fmla="*/ 83937 h 630012"/>
                <a:gd name="connsiteX1-269" fmla="*/ 39512 w 2149486"/>
                <a:gd name="connsiteY1-270" fmla="*/ 10186 h 630012"/>
                <a:gd name="connsiteX2-271" fmla="*/ 466051 w 2149486"/>
                <a:gd name="connsiteY2-272" fmla="*/ 9525 h 630012"/>
                <a:gd name="connsiteX3-273" fmla="*/ 1091526 w 2149486"/>
                <a:gd name="connsiteY3-274" fmla="*/ 6350 h 630012"/>
                <a:gd name="connsiteX4-275" fmla="*/ 1615401 w 2149486"/>
                <a:gd name="connsiteY4-276" fmla="*/ 0 h 630012"/>
                <a:gd name="connsiteX5-277" fmla="*/ 2113149 w 2149486"/>
                <a:gd name="connsiteY5-278" fmla="*/ 13361 h 630012"/>
                <a:gd name="connsiteX6-279" fmla="*/ 2148800 w 2149486"/>
                <a:gd name="connsiteY6-280" fmla="*/ 83937 h 630012"/>
                <a:gd name="connsiteX7-281" fmla="*/ 2148800 w 2149486"/>
                <a:gd name="connsiteY7-282" fmla="*/ 553086 h 630012"/>
                <a:gd name="connsiteX8-283" fmla="*/ 2116324 w 2149486"/>
                <a:gd name="connsiteY8-284" fmla="*/ 626837 h 630012"/>
                <a:gd name="connsiteX9-285" fmla="*/ 33162 w 2149486"/>
                <a:gd name="connsiteY9-286" fmla="*/ 630012 h 630012"/>
                <a:gd name="connsiteX10-287" fmla="*/ 686 w 2149486"/>
                <a:gd name="connsiteY10-288" fmla="*/ 553086 h 630012"/>
                <a:gd name="connsiteX11-289" fmla="*/ 686 w 2149486"/>
                <a:gd name="connsiteY11-290" fmla="*/ 83937 h 630012"/>
                <a:gd name="connsiteX0-291" fmla="*/ 686 w 2149486"/>
                <a:gd name="connsiteY0-292" fmla="*/ 83937 h 630012"/>
                <a:gd name="connsiteX1-293" fmla="*/ 39512 w 2149486"/>
                <a:gd name="connsiteY1-294" fmla="*/ 10186 h 630012"/>
                <a:gd name="connsiteX2-295" fmla="*/ 466051 w 2149486"/>
                <a:gd name="connsiteY2-296" fmla="*/ 9525 h 630012"/>
                <a:gd name="connsiteX3-297" fmla="*/ 1091526 w 2149486"/>
                <a:gd name="connsiteY3-298" fmla="*/ 6350 h 630012"/>
                <a:gd name="connsiteX4-299" fmla="*/ 1615401 w 2149486"/>
                <a:gd name="connsiteY4-300" fmla="*/ 0 h 630012"/>
                <a:gd name="connsiteX5-301" fmla="*/ 2113149 w 2149486"/>
                <a:gd name="connsiteY5-302" fmla="*/ 13361 h 630012"/>
                <a:gd name="connsiteX6-303" fmla="*/ 2148800 w 2149486"/>
                <a:gd name="connsiteY6-304" fmla="*/ 83937 h 630012"/>
                <a:gd name="connsiteX7-305" fmla="*/ 2148800 w 2149486"/>
                <a:gd name="connsiteY7-306" fmla="*/ 553086 h 630012"/>
                <a:gd name="connsiteX8-307" fmla="*/ 2116324 w 2149486"/>
                <a:gd name="connsiteY8-308" fmla="*/ 626837 h 630012"/>
                <a:gd name="connsiteX9-309" fmla="*/ 33162 w 2149486"/>
                <a:gd name="connsiteY9-310" fmla="*/ 630012 h 630012"/>
                <a:gd name="connsiteX10-311" fmla="*/ 686 w 2149486"/>
                <a:gd name="connsiteY10-312" fmla="*/ 553086 h 630012"/>
                <a:gd name="connsiteX11-313" fmla="*/ 686 w 2149486"/>
                <a:gd name="connsiteY11-314" fmla="*/ 83937 h 630012"/>
                <a:gd name="connsiteX0-315" fmla="*/ 686 w 2149486"/>
                <a:gd name="connsiteY0-316" fmla="*/ 83937 h 630012"/>
                <a:gd name="connsiteX1-317" fmla="*/ 39512 w 2149486"/>
                <a:gd name="connsiteY1-318" fmla="*/ 10186 h 630012"/>
                <a:gd name="connsiteX2-319" fmla="*/ 466051 w 2149486"/>
                <a:gd name="connsiteY2-320" fmla="*/ 9525 h 630012"/>
                <a:gd name="connsiteX3-321" fmla="*/ 1091526 w 2149486"/>
                <a:gd name="connsiteY3-322" fmla="*/ 6350 h 630012"/>
                <a:gd name="connsiteX4-323" fmla="*/ 1615401 w 2149486"/>
                <a:gd name="connsiteY4-324" fmla="*/ 0 h 630012"/>
                <a:gd name="connsiteX5-325" fmla="*/ 2113149 w 2149486"/>
                <a:gd name="connsiteY5-326" fmla="*/ 13361 h 630012"/>
                <a:gd name="connsiteX6-327" fmla="*/ 2148800 w 2149486"/>
                <a:gd name="connsiteY6-328" fmla="*/ 83937 h 630012"/>
                <a:gd name="connsiteX7-329" fmla="*/ 2148800 w 2149486"/>
                <a:gd name="connsiteY7-330" fmla="*/ 553086 h 630012"/>
                <a:gd name="connsiteX8-331" fmla="*/ 2116324 w 2149486"/>
                <a:gd name="connsiteY8-332" fmla="*/ 626837 h 630012"/>
                <a:gd name="connsiteX9-333" fmla="*/ 1574126 w 2149486"/>
                <a:gd name="connsiteY9-334" fmla="*/ 625475 h 630012"/>
                <a:gd name="connsiteX10-335" fmla="*/ 33162 w 2149486"/>
                <a:gd name="connsiteY10-336" fmla="*/ 630012 h 630012"/>
                <a:gd name="connsiteX11-337" fmla="*/ 686 w 2149486"/>
                <a:gd name="connsiteY11-338" fmla="*/ 553086 h 630012"/>
                <a:gd name="connsiteX12" fmla="*/ 686 w 2149486"/>
                <a:gd name="connsiteY12" fmla="*/ 83937 h 630012"/>
                <a:gd name="connsiteX0-339" fmla="*/ 686 w 2149486"/>
                <a:gd name="connsiteY0-340" fmla="*/ 83937 h 630012"/>
                <a:gd name="connsiteX1-341" fmla="*/ 39512 w 2149486"/>
                <a:gd name="connsiteY1-342" fmla="*/ 10186 h 630012"/>
                <a:gd name="connsiteX2-343" fmla="*/ 466051 w 2149486"/>
                <a:gd name="connsiteY2-344" fmla="*/ 9525 h 630012"/>
                <a:gd name="connsiteX3-345" fmla="*/ 1091526 w 2149486"/>
                <a:gd name="connsiteY3-346" fmla="*/ 6350 h 630012"/>
                <a:gd name="connsiteX4-347" fmla="*/ 1615401 w 2149486"/>
                <a:gd name="connsiteY4-348" fmla="*/ 0 h 630012"/>
                <a:gd name="connsiteX5-349" fmla="*/ 2113149 w 2149486"/>
                <a:gd name="connsiteY5-350" fmla="*/ 13361 h 630012"/>
                <a:gd name="connsiteX6-351" fmla="*/ 2148800 w 2149486"/>
                <a:gd name="connsiteY6-352" fmla="*/ 83937 h 630012"/>
                <a:gd name="connsiteX7-353" fmla="*/ 2148800 w 2149486"/>
                <a:gd name="connsiteY7-354" fmla="*/ 553086 h 630012"/>
                <a:gd name="connsiteX8-355" fmla="*/ 2116324 w 2149486"/>
                <a:gd name="connsiteY8-356" fmla="*/ 626837 h 630012"/>
                <a:gd name="connsiteX9-357" fmla="*/ 1574126 w 2149486"/>
                <a:gd name="connsiteY9-358" fmla="*/ 625475 h 630012"/>
                <a:gd name="connsiteX10-359" fmla="*/ 672426 w 2149486"/>
                <a:gd name="connsiteY10-360" fmla="*/ 625475 h 630012"/>
                <a:gd name="connsiteX11-361" fmla="*/ 33162 w 2149486"/>
                <a:gd name="connsiteY11-362" fmla="*/ 630012 h 630012"/>
                <a:gd name="connsiteX12-363" fmla="*/ 686 w 2149486"/>
                <a:gd name="connsiteY12-364" fmla="*/ 553086 h 630012"/>
                <a:gd name="connsiteX13" fmla="*/ 686 w 2149486"/>
                <a:gd name="connsiteY13" fmla="*/ 83937 h 630012"/>
                <a:gd name="connsiteX0-365" fmla="*/ 686 w 2149486"/>
                <a:gd name="connsiteY0-366" fmla="*/ 83937 h 630012"/>
                <a:gd name="connsiteX1-367" fmla="*/ 39512 w 2149486"/>
                <a:gd name="connsiteY1-368" fmla="*/ 10186 h 630012"/>
                <a:gd name="connsiteX2-369" fmla="*/ 466051 w 2149486"/>
                <a:gd name="connsiteY2-370" fmla="*/ 9525 h 630012"/>
                <a:gd name="connsiteX3-371" fmla="*/ 1091526 w 2149486"/>
                <a:gd name="connsiteY3-372" fmla="*/ 6350 h 630012"/>
                <a:gd name="connsiteX4-373" fmla="*/ 1615401 w 2149486"/>
                <a:gd name="connsiteY4-374" fmla="*/ 0 h 630012"/>
                <a:gd name="connsiteX5-375" fmla="*/ 2113149 w 2149486"/>
                <a:gd name="connsiteY5-376" fmla="*/ 13361 h 630012"/>
                <a:gd name="connsiteX6-377" fmla="*/ 2148800 w 2149486"/>
                <a:gd name="connsiteY6-378" fmla="*/ 83937 h 630012"/>
                <a:gd name="connsiteX7-379" fmla="*/ 2148800 w 2149486"/>
                <a:gd name="connsiteY7-380" fmla="*/ 553086 h 630012"/>
                <a:gd name="connsiteX8-381" fmla="*/ 2116324 w 2149486"/>
                <a:gd name="connsiteY8-382" fmla="*/ 626837 h 630012"/>
                <a:gd name="connsiteX9-383" fmla="*/ 1574126 w 2149486"/>
                <a:gd name="connsiteY9-384" fmla="*/ 625475 h 630012"/>
                <a:gd name="connsiteX10-385" fmla="*/ 672426 w 2149486"/>
                <a:gd name="connsiteY10-386" fmla="*/ 625475 h 630012"/>
                <a:gd name="connsiteX11-387" fmla="*/ 259676 w 2149486"/>
                <a:gd name="connsiteY11-388" fmla="*/ 628650 h 630012"/>
                <a:gd name="connsiteX12-389" fmla="*/ 33162 w 2149486"/>
                <a:gd name="connsiteY12-390" fmla="*/ 630012 h 630012"/>
                <a:gd name="connsiteX13-391" fmla="*/ 686 w 2149486"/>
                <a:gd name="connsiteY13-392" fmla="*/ 553086 h 630012"/>
                <a:gd name="connsiteX14" fmla="*/ 686 w 2149486"/>
                <a:gd name="connsiteY14" fmla="*/ 83937 h 630012"/>
                <a:gd name="connsiteX0-393" fmla="*/ 686 w 2149486"/>
                <a:gd name="connsiteY0-394" fmla="*/ 83937 h 635431"/>
                <a:gd name="connsiteX1-395" fmla="*/ 39512 w 2149486"/>
                <a:gd name="connsiteY1-396" fmla="*/ 10186 h 635431"/>
                <a:gd name="connsiteX2-397" fmla="*/ 466051 w 2149486"/>
                <a:gd name="connsiteY2-398" fmla="*/ 9525 h 635431"/>
                <a:gd name="connsiteX3-399" fmla="*/ 1091526 w 2149486"/>
                <a:gd name="connsiteY3-400" fmla="*/ 6350 h 635431"/>
                <a:gd name="connsiteX4-401" fmla="*/ 1615401 w 2149486"/>
                <a:gd name="connsiteY4-402" fmla="*/ 0 h 635431"/>
                <a:gd name="connsiteX5-403" fmla="*/ 2113149 w 2149486"/>
                <a:gd name="connsiteY5-404" fmla="*/ 13361 h 635431"/>
                <a:gd name="connsiteX6-405" fmla="*/ 2148800 w 2149486"/>
                <a:gd name="connsiteY6-406" fmla="*/ 83937 h 635431"/>
                <a:gd name="connsiteX7-407" fmla="*/ 2148800 w 2149486"/>
                <a:gd name="connsiteY7-408" fmla="*/ 553086 h 635431"/>
                <a:gd name="connsiteX8-409" fmla="*/ 2116324 w 2149486"/>
                <a:gd name="connsiteY8-410" fmla="*/ 626837 h 635431"/>
                <a:gd name="connsiteX9-411" fmla="*/ 1574126 w 2149486"/>
                <a:gd name="connsiteY9-412" fmla="*/ 625475 h 635431"/>
                <a:gd name="connsiteX10-413" fmla="*/ 672426 w 2149486"/>
                <a:gd name="connsiteY10-414" fmla="*/ 625475 h 635431"/>
                <a:gd name="connsiteX11-415" fmla="*/ 259676 w 2149486"/>
                <a:gd name="connsiteY11-416" fmla="*/ 628650 h 635431"/>
                <a:gd name="connsiteX12-417" fmla="*/ 33162 w 2149486"/>
                <a:gd name="connsiteY12-418" fmla="*/ 630012 h 635431"/>
                <a:gd name="connsiteX13-419" fmla="*/ 686 w 2149486"/>
                <a:gd name="connsiteY13-420" fmla="*/ 553086 h 635431"/>
                <a:gd name="connsiteX14-421" fmla="*/ 686 w 2149486"/>
                <a:gd name="connsiteY14-422" fmla="*/ 83937 h 635431"/>
                <a:gd name="connsiteX0-423" fmla="*/ 686 w 2149486"/>
                <a:gd name="connsiteY0-424" fmla="*/ 83937 h 635431"/>
                <a:gd name="connsiteX1-425" fmla="*/ 39512 w 2149486"/>
                <a:gd name="connsiteY1-426" fmla="*/ 10186 h 635431"/>
                <a:gd name="connsiteX2-427" fmla="*/ 466051 w 2149486"/>
                <a:gd name="connsiteY2-428" fmla="*/ 9525 h 635431"/>
                <a:gd name="connsiteX3-429" fmla="*/ 1091526 w 2149486"/>
                <a:gd name="connsiteY3-430" fmla="*/ 6350 h 635431"/>
                <a:gd name="connsiteX4-431" fmla="*/ 1615401 w 2149486"/>
                <a:gd name="connsiteY4-432" fmla="*/ 0 h 635431"/>
                <a:gd name="connsiteX5-433" fmla="*/ 2113149 w 2149486"/>
                <a:gd name="connsiteY5-434" fmla="*/ 13361 h 635431"/>
                <a:gd name="connsiteX6-435" fmla="*/ 2148800 w 2149486"/>
                <a:gd name="connsiteY6-436" fmla="*/ 83937 h 635431"/>
                <a:gd name="connsiteX7-437" fmla="*/ 2148800 w 2149486"/>
                <a:gd name="connsiteY7-438" fmla="*/ 553086 h 635431"/>
                <a:gd name="connsiteX8-439" fmla="*/ 2116324 w 2149486"/>
                <a:gd name="connsiteY8-440" fmla="*/ 626837 h 635431"/>
                <a:gd name="connsiteX9-441" fmla="*/ 1574126 w 2149486"/>
                <a:gd name="connsiteY9-442" fmla="*/ 625475 h 635431"/>
                <a:gd name="connsiteX10-443" fmla="*/ 672426 w 2149486"/>
                <a:gd name="connsiteY10-444" fmla="*/ 625475 h 635431"/>
                <a:gd name="connsiteX11-445" fmla="*/ 259676 w 2149486"/>
                <a:gd name="connsiteY11-446" fmla="*/ 628650 h 635431"/>
                <a:gd name="connsiteX12-447" fmla="*/ 33162 w 2149486"/>
                <a:gd name="connsiteY12-448" fmla="*/ 630012 h 635431"/>
                <a:gd name="connsiteX13-449" fmla="*/ 686 w 2149486"/>
                <a:gd name="connsiteY13-450" fmla="*/ 553086 h 635431"/>
                <a:gd name="connsiteX14-451" fmla="*/ 686 w 2149486"/>
                <a:gd name="connsiteY14-452" fmla="*/ 83937 h 635431"/>
                <a:gd name="connsiteX0-453" fmla="*/ 686 w 2149486"/>
                <a:gd name="connsiteY0-454" fmla="*/ 83937 h 635431"/>
                <a:gd name="connsiteX1-455" fmla="*/ 39512 w 2149486"/>
                <a:gd name="connsiteY1-456" fmla="*/ 10186 h 635431"/>
                <a:gd name="connsiteX2-457" fmla="*/ 466051 w 2149486"/>
                <a:gd name="connsiteY2-458" fmla="*/ 9525 h 635431"/>
                <a:gd name="connsiteX3-459" fmla="*/ 1091526 w 2149486"/>
                <a:gd name="connsiteY3-460" fmla="*/ 6350 h 635431"/>
                <a:gd name="connsiteX4-461" fmla="*/ 1615401 w 2149486"/>
                <a:gd name="connsiteY4-462" fmla="*/ 0 h 635431"/>
                <a:gd name="connsiteX5-463" fmla="*/ 2113149 w 2149486"/>
                <a:gd name="connsiteY5-464" fmla="*/ 13361 h 635431"/>
                <a:gd name="connsiteX6-465" fmla="*/ 2148800 w 2149486"/>
                <a:gd name="connsiteY6-466" fmla="*/ 83937 h 635431"/>
                <a:gd name="connsiteX7-467" fmla="*/ 2148800 w 2149486"/>
                <a:gd name="connsiteY7-468" fmla="*/ 553086 h 635431"/>
                <a:gd name="connsiteX8-469" fmla="*/ 2116324 w 2149486"/>
                <a:gd name="connsiteY8-470" fmla="*/ 626837 h 635431"/>
                <a:gd name="connsiteX9-471" fmla="*/ 1574126 w 2149486"/>
                <a:gd name="connsiteY9-472" fmla="*/ 625475 h 635431"/>
                <a:gd name="connsiteX10-473" fmla="*/ 672426 w 2149486"/>
                <a:gd name="connsiteY10-474" fmla="*/ 625475 h 635431"/>
                <a:gd name="connsiteX11-475" fmla="*/ 259676 w 2149486"/>
                <a:gd name="connsiteY11-476" fmla="*/ 628650 h 635431"/>
                <a:gd name="connsiteX12-477" fmla="*/ 33162 w 2149486"/>
                <a:gd name="connsiteY12-478" fmla="*/ 630012 h 635431"/>
                <a:gd name="connsiteX13-479" fmla="*/ 686 w 2149486"/>
                <a:gd name="connsiteY13-480" fmla="*/ 553086 h 635431"/>
                <a:gd name="connsiteX14-481" fmla="*/ 686 w 2149486"/>
                <a:gd name="connsiteY14-482" fmla="*/ 83937 h 635431"/>
                <a:gd name="connsiteX0-483" fmla="*/ 686 w 2149486"/>
                <a:gd name="connsiteY0-484" fmla="*/ 83937 h 635431"/>
                <a:gd name="connsiteX1-485" fmla="*/ 39512 w 2149486"/>
                <a:gd name="connsiteY1-486" fmla="*/ 10186 h 635431"/>
                <a:gd name="connsiteX2-487" fmla="*/ 466051 w 2149486"/>
                <a:gd name="connsiteY2-488" fmla="*/ 9525 h 635431"/>
                <a:gd name="connsiteX3-489" fmla="*/ 1091526 w 2149486"/>
                <a:gd name="connsiteY3-490" fmla="*/ 6350 h 635431"/>
                <a:gd name="connsiteX4-491" fmla="*/ 1615401 w 2149486"/>
                <a:gd name="connsiteY4-492" fmla="*/ 0 h 635431"/>
                <a:gd name="connsiteX5-493" fmla="*/ 2113149 w 2149486"/>
                <a:gd name="connsiteY5-494" fmla="*/ 13361 h 635431"/>
                <a:gd name="connsiteX6-495" fmla="*/ 2148800 w 2149486"/>
                <a:gd name="connsiteY6-496" fmla="*/ 83937 h 635431"/>
                <a:gd name="connsiteX7-497" fmla="*/ 2148800 w 2149486"/>
                <a:gd name="connsiteY7-498" fmla="*/ 553086 h 635431"/>
                <a:gd name="connsiteX8-499" fmla="*/ 2116324 w 2149486"/>
                <a:gd name="connsiteY8-500" fmla="*/ 626837 h 635431"/>
                <a:gd name="connsiteX9-501" fmla="*/ 1850351 w 2149486"/>
                <a:gd name="connsiteY9-502" fmla="*/ 625475 h 635431"/>
                <a:gd name="connsiteX10-503" fmla="*/ 1574126 w 2149486"/>
                <a:gd name="connsiteY10-504" fmla="*/ 625475 h 635431"/>
                <a:gd name="connsiteX11-505" fmla="*/ 672426 w 2149486"/>
                <a:gd name="connsiteY11-506" fmla="*/ 625475 h 635431"/>
                <a:gd name="connsiteX12-507" fmla="*/ 259676 w 2149486"/>
                <a:gd name="connsiteY12-508" fmla="*/ 628650 h 635431"/>
                <a:gd name="connsiteX13-509" fmla="*/ 33162 w 2149486"/>
                <a:gd name="connsiteY13-510" fmla="*/ 630012 h 635431"/>
                <a:gd name="connsiteX14-511" fmla="*/ 686 w 2149486"/>
                <a:gd name="connsiteY14-512" fmla="*/ 553086 h 635431"/>
                <a:gd name="connsiteX15" fmla="*/ 686 w 2149486"/>
                <a:gd name="connsiteY15" fmla="*/ 83937 h 635431"/>
                <a:gd name="connsiteX0-513" fmla="*/ 686 w 2149486"/>
                <a:gd name="connsiteY0-514" fmla="*/ 83937 h 635431"/>
                <a:gd name="connsiteX1-515" fmla="*/ 39512 w 2149486"/>
                <a:gd name="connsiteY1-516" fmla="*/ 10186 h 635431"/>
                <a:gd name="connsiteX2-517" fmla="*/ 466051 w 2149486"/>
                <a:gd name="connsiteY2-518" fmla="*/ 9525 h 635431"/>
                <a:gd name="connsiteX3-519" fmla="*/ 1091526 w 2149486"/>
                <a:gd name="connsiteY3-520" fmla="*/ 6350 h 635431"/>
                <a:gd name="connsiteX4-521" fmla="*/ 1615401 w 2149486"/>
                <a:gd name="connsiteY4-522" fmla="*/ 0 h 635431"/>
                <a:gd name="connsiteX5-523" fmla="*/ 2113149 w 2149486"/>
                <a:gd name="connsiteY5-524" fmla="*/ 13361 h 635431"/>
                <a:gd name="connsiteX6-525" fmla="*/ 2148800 w 2149486"/>
                <a:gd name="connsiteY6-526" fmla="*/ 83937 h 635431"/>
                <a:gd name="connsiteX7-527" fmla="*/ 2148800 w 2149486"/>
                <a:gd name="connsiteY7-528" fmla="*/ 553086 h 635431"/>
                <a:gd name="connsiteX8-529" fmla="*/ 2116324 w 2149486"/>
                <a:gd name="connsiteY8-530" fmla="*/ 626837 h 635431"/>
                <a:gd name="connsiteX9-531" fmla="*/ 1850351 w 2149486"/>
                <a:gd name="connsiteY9-532" fmla="*/ 625475 h 635431"/>
                <a:gd name="connsiteX10-533" fmla="*/ 1574126 w 2149486"/>
                <a:gd name="connsiteY10-534" fmla="*/ 625475 h 635431"/>
                <a:gd name="connsiteX11-535" fmla="*/ 672426 w 2149486"/>
                <a:gd name="connsiteY11-536" fmla="*/ 625475 h 635431"/>
                <a:gd name="connsiteX12-537" fmla="*/ 259676 w 2149486"/>
                <a:gd name="connsiteY12-538" fmla="*/ 628650 h 635431"/>
                <a:gd name="connsiteX13-539" fmla="*/ 33162 w 2149486"/>
                <a:gd name="connsiteY13-540" fmla="*/ 630012 h 635431"/>
                <a:gd name="connsiteX14-541" fmla="*/ 686 w 2149486"/>
                <a:gd name="connsiteY14-542" fmla="*/ 553086 h 635431"/>
                <a:gd name="connsiteX15-543" fmla="*/ 686 w 2149486"/>
                <a:gd name="connsiteY15-544" fmla="*/ 83937 h 635431"/>
                <a:gd name="connsiteX0-545" fmla="*/ 686 w 2149486"/>
                <a:gd name="connsiteY0-546" fmla="*/ 83937 h 635431"/>
                <a:gd name="connsiteX1-547" fmla="*/ 39512 w 2149486"/>
                <a:gd name="connsiteY1-548" fmla="*/ 10186 h 635431"/>
                <a:gd name="connsiteX2-549" fmla="*/ 466051 w 2149486"/>
                <a:gd name="connsiteY2-550" fmla="*/ 9525 h 635431"/>
                <a:gd name="connsiteX3-551" fmla="*/ 1091526 w 2149486"/>
                <a:gd name="connsiteY3-552" fmla="*/ 6350 h 635431"/>
                <a:gd name="connsiteX4-553" fmla="*/ 1615401 w 2149486"/>
                <a:gd name="connsiteY4-554" fmla="*/ 0 h 635431"/>
                <a:gd name="connsiteX5-555" fmla="*/ 2113149 w 2149486"/>
                <a:gd name="connsiteY5-556" fmla="*/ 13361 h 635431"/>
                <a:gd name="connsiteX6-557" fmla="*/ 2148800 w 2149486"/>
                <a:gd name="connsiteY6-558" fmla="*/ 83937 h 635431"/>
                <a:gd name="connsiteX7-559" fmla="*/ 2148800 w 2149486"/>
                <a:gd name="connsiteY7-560" fmla="*/ 553086 h 635431"/>
                <a:gd name="connsiteX8-561" fmla="*/ 2116324 w 2149486"/>
                <a:gd name="connsiteY8-562" fmla="*/ 626837 h 635431"/>
                <a:gd name="connsiteX9-563" fmla="*/ 1850351 w 2149486"/>
                <a:gd name="connsiteY9-564" fmla="*/ 625475 h 635431"/>
                <a:gd name="connsiteX10-565" fmla="*/ 1574126 w 2149486"/>
                <a:gd name="connsiteY10-566" fmla="*/ 625475 h 635431"/>
                <a:gd name="connsiteX11-567" fmla="*/ 672426 w 2149486"/>
                <a:gd name="connsiteY11-568" fmla="*/ 625475 h 635431"/>
                <a:gd name="connsiteX12-569" fmla="*/ 259676 w 2149486"/>
                <a:gd name="connsiteY12-570" fmla="*/ 628650 h 635431"/>
                <a:gd name="connsiteX13-571" fmla="*/ 33162 w 2149486"/>
                <a:gd name="connsiteY13-572" fmla="*/ 630012 h 635431"/>
                <a:gd name="connsiteX14-573" fmla="*/ 686 w 2149486"/>
                <a:gd name="connsiteY14-574" fmla="*/ 553086 h 635431"/>
                <a:gd name="connsiteX15-575" fmla="*/ 686 w 2149486"/>
                <a:gd name="connsiteY15-576" fmla="*/ 83937 h 635431"/>
                <a:gd name="connsiteX0-577" fmla="*/ 4535 w 2153335"/>
                <a:gd name="connsiteY0-578" fmla="*/ 83937 h 635431"/>
                <a:gd name="connsiteX1-579" fmla="*/ 43361 w 2153335"/>
                <a:gd name="connsiteY1-580" fmla="*/ 10186 h 635431"/>
                <a:gd name="connsiteX2-581" fmla="*/ 469900 w 2153335"/>
                <a:gd name="connsiteY2-582" fmla="*/ 9525 h 635431"/>
                <a:gd name="connsiteX3-583" fmla="*/ 1095375 w 2153335"/>
                <a:gd name="connsiteY3-584" fmla="*/ 6350 h 635431"/>
                <a:gd name="connsiteX4-585" fmla="*/ 1619250 w 2153335"/>
                <a:gd name="connsiteY4-586" fmla="*/ 0 h 635431"/>
                <a:gd name="connsiteX5-587" fmla="*/ 2116998 w 2153335"/>
                <a:gd name="connsiteY5-588" fmla="*/ 13361 h 635431"/>
                <a:gd name="connsiteX6-589" fmla="*/ 2152649 w 2153335"/>
                <a:gd name="connsiteY6-590" fmla="*/ 83937 h 635431"/>
                <a:gd name="connsiteX7-591" fmla="*/ 2152649 w 2153335"/>
                <a:gd name="connsiteY7-592" fmla="*/ 553086 h 635431"/>
                <a:gd name="connsiteX8-593" fmla="*/ 2120173 w 2153335"/>
                <a:gd name="connsiteY8-594" fmla="*/ 626837 h 635431"/>
                <a:gd name="connsiteX9-595" fmla="*/ 1854200 w 2153335"/>
                <a:gd name="connsiteY9-596" fmla="*/ 625475 h 635431"/>
                <a:gd name="connsiteX10-597" fmla="*/ 1577975 w 2153335"/>
                <a:gd name="connsiteY10-598" fmla="*/ 625475 h 635431"/>
                <a:gd name="connsiteX11-599" fmla="*/ 676275 w 2153335"/>
                <a:gd name="connsiteY11-600" fmla="*/ 625475 h 635431"/>
                <a:gd name="connsiteX12-601" fmla="*/ 263525 w 2153335"/>
                <a:gd name="connsiteY12-602" fmla="*/ 628650 h 635431"/>
                <a:gd name="connsiteX13-603" fmla="*/ 37011 w 2153335"/>
                <a:gd name="connsiteY13-604" fmla="*/ 630012 h 635431"/>
                <a:gd name="connsiteX14-605" fmla="*/ 4535 w 2153335"/>
                <a:gd name="connsiteY14-606" fmla="*/ 553086 h 635431"/>
                <a:gd name="connsiteX15-607" fmla="*/ 0 w 2153335"/>
                <a:gd name="connsiteY15-608" fmla="*/ 254000 h 635431"/>
                <a:gd name="connsiteX16" fmla="*/ 4535 w 2153335"/>
                <a:gd name="connsiteY16" fmla="*/ 83937 h 635431"/>
                <a:gd name="connsiteX0-609" fmla="*/ 10957 w 2159757"/>
                <a:gd name="connsiteY0-610" fmla="*/ 83937 h 635431"/>
                <a:gd name="connsiteX1-611" fmla="*/ 49783 w 2159757"/>
                <a:gd name="connsiteY1-612" fmla="*/ 10186 h 635431"/>
                <a:gd name="connsiteX2-613" fmla="*/ 476322 w 2159757"/>
                <a:gd name="connsiteY2-614" fmla="*/ 9525 h 635431"/>
                <a:gd name="connsiteX3-615" fmla="*/ 1101797 w 2159757"/>
                <a:gd name="connsiteY3-616" fmla="*/ 6350 h 635431"/>
                <a:gd name="connsiteX4-617" fmla="*/ 1625672 w 2159757"/>
                <a:gd name="connsiteY4-618" fmla="*/ 0 h 635431"/>
                <a:gd name="connsiteX5-619" fmla="*/ 2123420 w 2159757"/>
                <a:gd name="connsiteY5-620" fmla="*/ 13361 h 635431"/>
                <a:gd name="connsiteX6-621" fmla="*/ 2159071 w 2159757"/>
                <a:gd name="connsiteY6-622" fmla="*/ 83937 h 635431"/>
                <a:gd name="connsiteX7-623" fmla="*/ 2159071 w 2159757"/>
                <a:gd name="connsiteY7-624" fmla="*/ 553086 h 635431"/>
                <a:gd name="connsiteX8-625" fmla="*/ 2126595 w 2159757"/>
                <a:gd name="connsiteY8-626" fmla="*/ 626837 h 635431"/>
                <a:gd name="connsiteX9-627" fmla="*/ 1860622 w 2159757"/>
                <a:gd name="connsiteY9-628" fmla="*/ 625475 h 635431"/>
                <a:gd name="connsiteX10-629" fmla="*/ 1584397 w 2159757"/>
                <a:gd name="connsiteY10-630" fmla="*/ 625475 h 635431"/>
                <a:gd name="connsiteX11-631" fmla="*/ 682697 w 2159757"/>
                <a:gd name="connsiteY11-632" fmla="*/ 625475 h 635431"/>
                <a:gd name="connsiteX12-633" fmla="*/ 269947 w 2159757"/>
                <a:gd name="connsiteY12-634" fmla="*/ 628650 h 635431"/>
                <a:gd name="connsiteX13-635" fmla="*/ 43433 w 2159757"/>
                <a:gd name="connsiteY13-636" fmla="*/ 630012 h 635431"/>
                <a:gd name="connsiteX14-637" fmla="*/ 10957 w 2159757"/>
                <a:gd name="connsiteY14-638" fmla="*/ 553086 h 635431"/>
                <a:gd name="connsiteX15-639" fmla="*/ 73 w 2159757"/>
                <a:gd name="connsiteY15-640" fmla="*/ 415925 h 635431"/>
                <a:gd name="connsiteX16-641" fmla="*/ 6422 w 2159757"/>
                <a:gd name="connsiteY16-642" fmla="*/ 254000 h 635431"/>
                <a:gd name="connsiteX17" fmla="*/ 10957 w 2159757"/>
                <a:gd name="connsiteY17" fmla="*/ 83937 h 635431"/>
                <a:gd name="connsiteX0-643" fmla="*/ 10957 w 2159757"/>
                <a:gd name="connsiteY0-644" fmla="*/ 83937 h 635431"/>
                <a:gd name="connsiteX1-645" fmla="*/ 49783 w 2159757"/>
                <a:gd name="connsiteY1-646" fmla="*/ 10186 h 635431"/>
                <a:gd name="connsiteX2-647" fmla="*/ 476322 w 2159757"/>
                <a:gd name="connsiteY2-648" fmla="*/ 9525 h 635431"/>
                <a:gd name="connsiteX3-649" fmla="*/ 1101797 w 2159757"/>
                <a:gd name="connsiteY3-650" fmla="*/ 6350 h 635431"/>
                <a:gd name="connsiteX4-651" fmla="*/ 1625672 w 2159757"/>
                <a:gd name="connsiteY4-652" fmla="*/ 0 h 635431"/>
                <a:gd name="connsiteX5-653" fmla="*/ 2123420 w 2159757"/>
                <a:gd name="connsiteY5-654" fmla="*/ 13361 h 635431"/>
                <a:gd name="connsiteX6-655" fmla="*/ 2159071 w 2159757"/>
                <a:gd name="connsiteY6-656" fmla="*/ 83937 h 635431"/>
                <a:gd name="connsiteX7-657" fmla="*/ 2155898 w 2159757"/>
                <a:gd name="connsiteY7-658" fmla="*/ 203200 h 635431"/>
                <a:gd name="connsiteX8-659" fmla="*/ 2159071 w 2159757"/>
                <a:gd name="connsiteY8-660" fmla="*/ 553086 h 635431"/>
                <a:gd name="connsiteX9-661" fmla="*/ 2126595 w 2159757"/>
                <a:gd name="connsiteY9-662" fmla="*/ 626837 h 635431"/>
                <a:gd name="connsiteX10-663" fmla="*/ 1860622 w 2159757"/>
                <a:gd name="connsiteY10-664" fmla="*/ 625475 h 635431"/>
                <a:gd name="connsiteX11-665" fmla="*/ 1584397 w 2159757"/>
                <a:gd name="connsiteY11-666" fmla="*/ 625475 h 635431"/>
                <a:gd name="connsiteX12-667" fmla="*/ 682697 w 2159757"/>
                <a:gd name="connsiteY12-668" fmla="*/ 625475 h 635431"/>
                <a:gd name="connsiteX13-669" fmla="*/ 269947 w 2159757"/>
                <a:gd name="connsiteY13-670" fmla="*/ 628650 h 635431"/>
                <a:gd name="connsiteX14-671" fmla="*/ 43433 w 2159757"/>
                <a:gd name="connsiteY14-672" fmla="*/ 630012 h 635431"/>
                <a:gd name="connsiteX15-673" fmla="*/ 10957 w 2159757"/>
                <a:gd name="connsiteY15-674" fmla="*/ 553086 h 635431"/>
                <a:gd name="connsiteX16-675" fmla="*/ 73 w 2159757"/>
                <a:gd name="connsiteY16-676" fmla="*/ 415925 h 635431"/>
                <a:gd name="connsiteX17-677" fmla="*/ 6422 w 2159757"/>
                <a:gd name="connsiteY17-678" fmla="*/ 254000 h 635431"/>
                <a:gd name="connsiteX18" fmla="*/ 10957 w 2159757"/>
                <a:gd name="connsiteY18" fmla="*/ 83937 h 635431"/>
                <a:gd name="connsiteX0-679" fmla="*/ 10957 w 2161599"/>
                <a:gd name="connsiteY0-680" fmla="*/ 83937 h 635431"/>
                <a:gd name="connsiteX1-681" fmla="*/ 49783 w 2161599"/>
                <a:gd name="connsiteY1-682" fmla="*/ 10186 h 635431"/>
                <a:gd name="connsiteX2-683" fmla="*/ 476322 w 2161599"/>
                <a:gd name="connsiteY2-684" fmla="*/ 9525 h 635431"/>
                <a:gd name="connsiteX3-685" fmla="*/ 1101797 w 2161599"/>
                <a:gd name="connsiteY3-686" fmla="*/ 6350 h 635431"/>
                <a:gd name="connsiteX4-687" fmla="*/ 1625672 w 2161599"/>
                <a:gd name="connsiteY4-688" fmla="*/ 0 h 635431"/>
                <a:gd name="connsiteX5-689" fmla="*/ 2123420 w 2161599"/>
                <a:gd name="connsiteY5-690" fmla="*/ 13361 h 635431"/>
                <a:gd name="connsiteX6-691" fmla="*/ 2159071 w 2161599"/>
                <a:gd name="connsiteY6-692" fmla="*/ 83937 h 635431"/>
                <a:gd name="connsiteX7-693" fmla="*/ 2155898 w 2161599"/>
                <a:gd name="connsiteY7-694" fmla="*/ 203200 h 635431"/>
                <a:gd name="connsiteX8-695" fmla="*/ 2159073 w 2161599"/>
                <a:gd name="connsiteY8-696" fmla="*/ 396875 h 635431"/>
                <a:gd name="connsiteX9-697" fmla="*/ 2159071 w 2161599"/>
                <a:gd name="connsiteY9-698" fmla="*/ 553086 h 635431"/>
                <a:gd name="connsiteX10-699" fmla="*/ 2126595 w 2161599"/>
                <a:gd name="connsiteY10-700" fmla="*/ 626837 h 635431"/>
                <a:gd name="connsiteX11-701" fmla="*/ 1860622 w 2161599"/>
                <a:gd name="connsiteY11-702" fmla="*/ 625475 h 635431"/>
                <a:gd name="connsiteX12-703" fmla="*/ 1584397 w 2161599"/>
                <a:gd name="connsiteY12-704" fmla="*/ 625475 h 635431"/>
                <a:gd name="connsiteX13-705" fmla="*/ 682697 w 2161599"/>
                <a:gd name="connsiteY13-706" fmla="*/ 625475 h 635431"/>
                <a:gd name="connsiteX14-707" fmla="*/ 269947 w 2161599"/>
                <a:gd name="connsiteY14-708" fmla="*/ 628650 h 635431"/>
                <a:gd name="connsiteX15-709" fmla="*/ 43433 w 2161599"/>
                <a:gd name="connsiteY15-710" fmla="*/ 630012 h 635431"/>
                <a:gd name="connsiteX16-711" fmla="*/ 10957 w 2161599"/>
                <a:gd name="connsiteY16-712" fmla="*/ 553086 h 635431"/>
                <a:gd name="connsiteX17-713" fmla="*/ 73 w 2161599"/>
                <a:gd name="connsiteY17-714" fmla="*/ 415925 h 635431"/>
                <a:gd name="connsiteX18-715" fmla="*/ 6422 w 2161599"/>
                <a:gd name="connsiteY18-716" fmla="*/ 254000 h 635431"/>
                <a:gd name="connsiteX19" fmla="*/ 10957 w 2161599"/>
                <a:gd name="connsiteY19" fmla="*/ 83937 h 635431"/>
                <a:gd name="connsiteX0-717" fmla="*/ 10957 w 2161599"/>
                <a:gd name="connsiteY0-718" fmla="*/ 83937 h 635431"/>
                <a:gd name="connsiteX1-719" fmla="*/ 49783 w 2161599"/>
                <a:gd name="connsiteY1-720" fmla="*/ 10186 h 635431"/>
                <a:gd name="connsiteX2-721" fmla="*/ 476322 w 2161599"/>
                <a:gd name="connsiteY2-722" fmla="*/ 9525 h 635431"/>
                <a:gd name="connsiteX3-723" fmla="*/ 1101797 w 2161599"/>
                <a:gd name="connsiteY3-724" fmla="*/ 6350 h 635431"/>
                <a:gd name="connsiteX4-725" fmla="*/ 1625672 w 2161599"/>
                <a:gd name="connsiteY4-726" fmla="*/ 0 h 635431"/>
                <a:gd name="connsiteX5-727" fmla="*/ 2123420 w 2161599"/>
                <a:gd name="connsiteY5-728" fmla="*/ 13361 h 635431"/>
                <a:gd name="connsiteX6-729" fmla="*/ 2159071 w 2161599"/>
                <a:gd name="connsiteY6-730" fmla="*/ 83937 h 635431"/>
                <a:gd name="connsiteX7-731" fmla="*/ 2155898 w 2161599"/>
                <a:gd name="connsiteY7-732" fmla="*/ 203200 h 635431"/>
                <a:gd name="connsiteX8-733" fmla="*/ 2159073 w 2161599"/>
                <a:gd name="connsiteY8-734" fmla="*/ 396875 h 635431"/>
                <a:gd name="connsiteX9-735" fmla="*/ 2159071 w 2161599"/>
                <a:gd name="connsiteY9-736" fmla="*/ 553086 h 635431"/>
                <a:gd name="connsiteX10-737" fmla="*/ 2126595 w 2161599"/>
                <a:gd name="connsiteY10-738" fmla="*/ 626837 h 635431"/>
                <a:gd name="connsiteX11-739" fmla="*/ 1860622 w 2161599"/>
                <a:gd name="connsiteY11-740" fmla="*/ 625475 h 635431"/>
                <a:gd name="connsiteX12-741" fmla="*/ 1584397 w 2161599"/>
                <a:gd name="connsiteY12-742" fmla="*/ 625475 h 635431"/>
                <a:gd name="connsiteX13-743" fmla="*/ 682697 w 2161599"/>
                <a:gd name="connsiteY13-744" fmla="*/ 625475 h 635431"/>
                <a:gd name="connsiteX14-745" fmla="*/ 269947 w 2161599"/>
                <a:gd name="connsiteY14-746" fmla="*/ 628650 h 635431"/>
                <a:gd name="connsiteX15-747" fmla="*/ 43433 w 2161599"/>
                <a:gd name="connsiteY15-748" fmla="*/ 630012 h 635431"/>
                <a:gd name="connsiteX16-749" fmla="*/ 10957 w 2161599"/>
                <a:gd name="connsiteY16-750" fmla="*/ 553086 h 635431"/>
                <a:gd name="connsiteX17-751" fmla="*/ 73 w 2161599"/>
                <a:gd name="connsiteY17-752" fmla="*/ 415925 h 635431"/>
                <a:gd name="connsiteX18-753" fmla="*/ 6422 w 2161599"/>
                <a:gd name="connsiteY18-754" fmla="*/ 254000 h 635431"/>
                <a:gd name="connsiteX19-755" fmla="*/ 10957 w 2161599"/>
                <a:gd name="connsiteY19-756" fmla="*/ 83937 h 635431"/>
                <a:gd name="connsiteX0-757" fmla="*/ 10957 w 2161599"/>
                <a:gd name="connsiteY0-758" fmla="*/ 83937 h 635431"/>
                <a:gd name="connsiteX1-759" fmla="*/ 49783 w 2161599"/>
                <a:gd name="connsiteY1-760" fmla="*/ 10186 h 635431"/>
                <a:gd name="connsiteX2-761" fmla="*/ 476322 w 2161599"/>
                <a:gd name="connsiteY2-762" fmla="*/ 9525 h 635431"/>
                <a:gd name="connsiteX3-763" fmla="*/ 1101797 w 2161599"/>
                <a:gd name="connsiteY3-764" fmla="*/ 6350 h 635431"/>
                <a:gd name="connsiteX4-765" fmla="*/ 1625672 w 2161599"/>
                <a:gd name="connsiteY4-766" fmla="*/ 0 h 635431"/>
                <a:gd name="connsiteX5-767" fmla="*/ 2123420 w 2161599"/>
                <a:gd name="connsiteY5-768" fmla="*/ 13361 h 635431"/>
                <a:gd name="connsiteX6-769" fmla="*/ 2159071 w 2161599"/>
                <a:gd name="connsiteY6-770" fmla="*/ 83937 h 635431"/>
                <a:gd name="connsiteX7-771" fmla="*/ 2155898 w 2161599"/>
                <a:gd name="connsiteY7-772" fmla="*/ 203200 h 635431"/>
                <a:gd name="connsiteX8-773" fmla="*/ 2159073 w 2161599"/>
                <a:gd name="connsiteY8-774" fmla="*/ 396875 h 635431"/>
                <a:gd name="connsiteX9-775" fmla="*/ 2159071 w 2161599"/>
                <a:gd name="connsiteY9-776" fmla="*/ 553086 h 635431"/>
                <a:gd name="connsiteX10-777" fmla="*/ 2126595 w 2161599"/>
                <a:gd name="connsiteY10-778" fmla="*/ 626837 h 635431"/>
                <a:gd name="connsiteX11-779" fmla="*/ 1860622 w 2161599"/>
                <a:gd name="connsiteY11-780" fmla="*/ 625475 h 635431"/>
                <a:gd name="connsiteX12-781" fmla="*/ 1584397 w 2161599"/>
                <a:gd name="connsiteY12-782" fmla="*/ 625475 h 635431"/>
                <a:gd name="connsiteX13-783" fmla="*/ 682697 w 2161599"/>
                <a:gd name="connsiteY13-784" fmla="*/ 625475 h 635431"/>
                <a:gd name="connsiteX14-785" fmla="*/ 269947 w 2161599"/>
                <a:gd name="connsiteY14-786" fmla="*/ 628650 h 635431"/>
                <a:gd name="connsiteX15-787" fmla="*/ 43433 w 2161599"/>
                <a:gd name="connsiteY15-788" fmla="*/ 630012 h 635431"/>
                <a:gd name="connsiteX16-789" fmla="*/ 10957 w 2161599"/>
                <a:gd name="connsiteY16-790" fmla="*/ 553086 h 635431"/>
                <a:gd name="connsiteX17-791" fmla="*/ 73 w 2161599"/>
                <a:gd name="connsiteY17-792" fmla="*/ 415925 h 635431"/>
                <a:gd name="connsiteX18-793" fmla="*/ 6422 w 2161599"/>
                <a:gd name="connsiteY18-794" fmla="*/ 254000 h 635431"/>
                <a:gd name="connsiteX19-795" fmla="*/ 10957 w 2161599"/>
                <a:gd name="connsiteY19-796" fmla="*/ 83937 h 635431"/>
                <a:gd name="connsiteX0-797" fmla="*/ 10957 w 2163766"/>
                <a:gd name="connsiteY0-798" fmla="*/ 83937 h 635431"/>
                <a:gd name="connsiteX1-799" fmla="*/ 49783 w 2163766"/>
                <a:gd name="connsiteY1-800" fmla="*/ 10186 h 635431"/>
                <a:gd name="connsiteX2-801" fmla="*/ 476322 w 2163766"/>
                <a:gd name="connsiteY2-802" fmla="*/ 9525 h 635431"/>
                <a:gd name="connsiteX3-803" fmla="*/ 1101797 w 2163766"/>
                <a:gd name="connsiteY3-804" fmla="*/ 6350 h 635431"/>
                <a:gd name="connsiteX4-805" fmla="*/ 1625672 w 2163766"/>
                <a:gd name="connsiteY4-806" fmla="*/ 0 h 635431"/>
                <a:gd name="connsiteX5-807" fmla="*/ 2123420 w 2163766"/>
                <a:gd name="connsiteY5-808" fmla="*/ 13361 h 635431"/>
                <a:gd name="connsiteX6-809" fmla="*/ 2159071 w 2163766"/>
                <a:gd name="connsiteY6-810" fmla="*/ 83937 h 635431"/>
                <a:gd name="connsiteX7-811" fmla="*/ 2155898 w 2163766"/>
                <a:gd name="connsiteY7-812" fmla="*/ 203200 h 635431"/>
                <a:gd name="connsiteX8-813" fmla="*/ 2159073 w 2163766"/>
                <a:gd name="connsiteY8-814" fmla="*/ 396875 h 635431"/>
                <a:gd name="connsiteX9-815" fmla="*/ 2159071 w 2163766"/>
                <a:gd name="connsiteY9-816" fmla="*/ 553086 h 635431"/>
                <a:gd name="connsiteX10-817" fmla="*/ 2126595 w 2163766"/>
                <a:gd name="connsiteY10-818" fmla="*/ 626837 h 635431"/>
                <a:gd name="connsiteX11-819" fmla="*/ 1860622 w 2163766"/>
                <a:gd name="connsiteY11-820" fmla="*/ 625475 h 635431"/>
                <a:gd name="connsiteX12-821" fmla="*/ 1584397 w 2163766"/>
                <a:gd name="connsiteY12-822" fmla="*/ 625475 h 635431"/>
                <a:gd name="connsiteX13-823" fmla="*/ 682697 w 2163766"/>
                <a:gd name="connsiteY13-824" fmla="*/ 625475 h 635431"/>
                <a:gd name="connsiteX14-825" fmla="*/ 269947 w 2163766"/>
                <a:gd name="connsiteY14-826" fmla="*/ 628650 h 635431"/>
                <a:gd name="connsiteX15-827" fmla="*/ 43433 w 2163766"/>
                <a:gd name="connsiteY15-828" fmla="*/ 630012 h 635431"/>
                <a:gd name="connsiteX16-829" fmla="*/ 10957 w 2163766"/>
                <a:gd name="connsiteY16-830" fmla="*/ 553086 h 635431"/>
                <a:gd name="connsiteX17-831" fmla="*/ 73 w 2163766"/>
                <a:gd name="connsiteY17-832" fmla="*/ 415925 h 635431"/>
                <a:gd name="connsiteX18-833" fmla="*/ 6422 w 2163766"/>
                <a:gd name="connsiteY18-834" fmla="*/ 254000 h 635431"/>
                <a:gd name="connsiteX19-835" fmla="*/ 10957 w 2163766"/>
                <a:gd name="connsiteY19-836" fmla="*/ 83937 h 635431"/>
                <a:gd name="connsiteX0-837" fmla="*/ 4821 w 2157630"/>
                <a:gd name="connsiteY0-838" fmla="*/ 83937 h 635431"/>
                <a:gd name="connsiteX1-839" fmla="*/ 43647 w 2157630"/>
                <a:gd name="connsiteY1-840" fmla="*/ 10186 h 635431"/>
                <a:gd name="connsiteX2-841" fmla="*/ 470186 w 2157630"/>
                <a:gd name="connsiteY2-842" fmla="*/ 9525 h 635431"/>
                <a:gd name="connsiteX3-843" fmla="*/ 1095661 w 2157630"/>
                <a:gd name="connsiteY3-844" fmla="*/ 6350 h 635431"/>
                <a:gd name="connsiteX4-845" fmla="*/ 1619536 w 2157630"/>
                <a:gd name="connsiteY4-846" fmla="*/ 0 h 635431"/>
                <a:gd name="connsiteX5-847" fmla="*/ 2117284 w 2157630"/>
                <a:gd name="connsiteY5-848" fmla="*/ 13361 h 635431"/>
                <a:gd name="connsiteX6-849" fmla="*/ 2152935 w 2157630"/>
                <a:gd name="connsiteY6-850" fmla="*/ 83937 h 635431"/>
                <a:gd name="connsiteX7-851" fmla="*/ 2149762 w 2157630"/>
                <a:gd name="connsiteY7-852" fmla="*/ 203200 h 635431"/>
                <a:gd name="connsiteX8-853" fmla="*/ 2152937 w 2157630"/>
                <a:gd name="connsiteY8-854" fmla="*/ 396875 h 635431"/>
                <a:gd name="connsiteX9-855" fmla="*/ 2152935 w 2157630"/>
                <a:gd name="connsiteY9-856" fmla="*/ 553086 h 635431"/>
                <a:gd name="connsiteX10-857" fmla="*/ 2120459 w 2157630"/>
                <a:gd name="connsiteY10-858" fmla="*/ 626837 h 635431"/>
                <a:gd name="connsiteX11-859" fmla="*/ 1854486 w 2157630"/>
                <a:gd name="connsiteY11-860" fmla="*/ 625475 h 635431"/>
                <a:gd name="connsiteX12-861" fmla="*/ 1578261 w 2157630"/>
                <a:gd name="connsiteY12-862" fmla="*/ 625475 h 635431"/>
                <a:gd name="connsiteX13-863" fmla="*/ 676561 w 2157630"/>
                <a:gd name="connsiteY13-864" fmla="*/ 625475 h 635431"/>
                <a:gd name="connsiteX14-865" fmla="*/ 263811 w 2157630"/>
                <a:gd name="connsiteY14-866" fmla="*/ 628650 h 635431"/>
                <a:gd name="connsiteX15-867" fmla="*/ 37297 w 2157630"/>
                <a:gd name="connsiteY15-868" fmla="*/ 630012 h 635431"/>
                <a:gd name="connsiteX16-869" fmla="*/ 4821 w 2157630"/>
                <a:gd name="connsiteY16-870" fmla="*/ 553086 h 635431"/>
                <a:gd name="connsiteX17-871" fmla="*/ 6637 w 2157630"/>
                <a:gd name="connsiteY17-872" fmla="*/ 419100 h 635431"/>
                <a:gd name="connsiteX18-873" fmla="*/ 286 w 2157630"/>
                <a:gd name="connsiteY18-874" fmla="*/ 254000 h 635431"/>
                <a:gd name="connsiteX19-875" fmla="*/ 4821 w 2157630"/>
                <a:gd name="connsiteY19-876" fmla="*/ 83937 h 635431"/>
                <a:gd name="connsiteX0-877" fmla="*/ 5313 w 2158122"/>
                <a:gd name="connsiteY0-878" fmla="*/ 83937 h 635431"/>
                <a:gd name="connsiteX1-879" fmla="*/ 44139 w 2158122"/>
                <a:gd name="connsiteY1-880" fmla="*/ 10186 h 635431"/>
                <a:gd name="connsiteX2-881" fmla="*/ 470678 w 2158122"/>
                <a:gd name="connsiteY2-882" fmla="*/ 9525 h 635431"/>
                <a:gd name="connsiteX3-883" fmla="*/ 1096153 w 2158122"/>
                <a:gd name="connsiteY3-884" fmla="*/ 6350 h 635431"/>
                <a:gd name="connsiteX4-885" fmla="*/ 1620028 w 2158122"/>
                <a:gd name="connsiteY4-886" fmla="*/ 0 h 635431"/>
                <a:gd name="connsiteX5-887" fmla="*/ 2117776 w 2158122"/>
                <a:gd name="connsiteY5-888" fmla="*/ 13361 h 635431"/>
                <a:gd name="connsiteX6-889" fmla="*/ 2153427 w 2158122"/>
                <a:gd name="connsiteY6-890" fmla="*/ 83937 h 635431"/>
                <a:gd name="connsiteX7-891" fmla="*/ 2150254 w 2158122"/>
                <a:gd name="connsiteY7-892" fmla="*/ 203200 h 635431"/>
                <a:gd name="connsiteX8-893" fmla="*/ 2153429 w 2158122"/>
                <a:gd name="connsiteY8-894" fmla="*/ 396875 h 635431"/>
                <a:gd name="connsiteX9-895" fmla="*/ 2153427 w 2158122"/>
                <a:gd name="connsiteY9-896" fmla="*/ 553086 h 635431"/>
                <a:gd name="connsiteX10-897" fmla="*/ 2120951 w 2158122"/>
                <a:gd name="connsiteY10-898" fmla="*/ 626837 h 635431"/>
                <a:gd name="connsiteX11-899" fmla="*/ 1854978 w 2158122"/>
                <a:gd name="connsiteY11-900" fmla="*/ 625475 h 635431"/>
                <a:gd name="connsiteX12-901" fmla="*/ 1578753 w 2158122"/>
                <a:gd name="connsiteY12-902" fmla="*/ 625475 h 635431"/>
                <a:gd name="connsiteX13-903" fmla="*/ 677053 w 2158122"/>
                <a:gd name="connsiteY13-904" fmla="*/ 625475 h 635431"/>
                <a:gd name="connsiteX14-905" fmla="*/ 264303 w 2158122"/>
                <a:gd name="connsiteY14-906" fmla="*/ 628650 h 635431"/>
                <a:gd name="connsiteX15-907" fmla="*/ 37789 w 2158122"/>
                <a:gd name="connsiteY15-908" fmla="*/ 630012 h 635431"/>
                <a:gd name="connsiteX16-909" fmla="*/ 5313 w 2158122"/>
                <a:gd name="connsiteY16-910" fmla="*/ 553086 h 635431"/>
                <a:gd name="connsiteX17-911" fmla="*/ 7129 w 2158122"/>
                <a:gd name="connsiteY17-912" fmla="*/ 419100 h 635431"/>
                <a:gd name="connsiteX18-913" fmla="*/ 778 w 2158122"/>
                <a:gd name="connsiteY18-914" fmla="*/ 254000 h 635431"/>
                <a:gd name="connsiteX19-915" fmla="*/ 5313 w 2158122"/>
                <a:gd name="connsiteY19-916" fmla="*/ 83937 h 635431"/>
                <a:gd name="connsiteX0-917" fmla="*/ 8795 w 2161604"/>
                <a:gd name="connsiteY0-918" fmla="*/ 83937 h 635431"/>
                <a:gd name="connsiteX1-919" fmla="*/ 47621 w 2161604"/>
                <a:gd name="connsiteY1-920" fmla="*/ 10186 h 635431"/>
                <a:gd name="connsiteX2-921" fmla="*/ 474160 w 2161604"/>
                <a:gd name="connsiteY2-922" fmla="*/ 9525 h 635431"/>
                <a:gd name="connsiteX3-923" fmla="*/ 1099635 w 2161604"/>
                <a:gd name="connsiteY3-924" fmla="*/ 6350 h 635431"/>
                <a:gd name="connsiteX4-925" fmla="*/ 1623510 w 2161604"/>
                <a:gd name="connsiteY4-926" fmla="*/ 0 h 635431"/>
                <a:gd name="connsiteX5-927" fmla="*/ 2121258 w 2161604"/>
                <a:gd name="connsiteY5-928" fmla="*/ 13361 h 635431"/>
                <a:gd name="connsiteX6-929" fmla="*/ 2156909 w 2161604"/>
                <a:gd name="connsiteY6-930" fmla="*/ 83937 h 635431"/>
                <a:gd name="connsiteX7-931" fmla="*/ 2153736 w 2161604"/>
                <a:gd name="connsiteY7-932" fmla="*/ 203200 h 635431"/>
                <a:gd name="connsiteX8-933" fmla="*/ 2156911 w 2161604"/>
                <a:gd name="connsiteY8-934" fmla="*/ 396875 h 635431"/>
                <a:gd name="connsiteX9-935" fmla="*/ 2156909 w 2161604"/>
                <a:gd name="connsiteY9-936" fmla="*/ 553086 h 635431"/>
                <a:gd name="connsiteX10-937" fmla="*/ 2124433 w 2161604"/>
                <a:gd name="connsiteY10-938" fmla="*/ 626837 h 635431"/>
                <a:gd name="connsiteX11-939" fmla="*/ 1858460 w 2161604"/>
                <a:gd name="connsiteY11-940" fmla="*/ 625475 h 635431"/>
                <a:gd name="connsiteX12-941" fmla="*/ 1582235 w 2161604"/>
                <a:gd name="connsiteY12-942" fmla="*/ 625475 h 635431"/>
                <a:gd name="connsiteX13-943" fmla="*/ 680535 w 2161604"/>
                <a:gd name="connsiteY13-944" fmla="*/ 625475 h 635431"/>
                <a:gd name="connsiteX14-945" fmla="*/ 267785 w 2161604"/>
                <a:gd name="connsiteY14-946" fmla="*/ 628650 h 635431"/>
                <a:gd name="connsiteX15-947" fmla="*/ 41271 w 2161604"/>
                <a:gd name="connsiteY15-948" fmla="*/ 630012 h 635431"/>
                <a:gd name="connsiteX16-949" fmla="*/ 8795 w 2161604"/>
                <a:gd name="connsiteY16-950" fmla="*/ 553086 h 635431"/>
                <a:gd name="connsiteX17-951" fmla="*/ 10611 w 2161604"/>
                <a:gd name="connsiteY17-952" fmla="*/ 419100 h 635431"/>
                <a:gd name="connsiteX18-953" fmla="*/ 4260 w 2161604"/>
                <a:gd name="connsiteY18-954" fmla="*/ 254000 h 635431"/>
                <a:gd name="connsiteX19-955" fmla="*/ 8795 w 2161604"/>
                <a:gd name="connsiteY19-956" fmla="*/ 83937 h 635431"/>
                <a:gd name="connsiteX0-957" fmla="*/ 8795 w 2161604"/>
                <a:gd name="connsiteY0-958" fmla="*/ 83937 h 635431"/>
                <a:gd name="connsiteX1-959" fmla="*/ 47621 w 2161604"/>
                <a:gd name="connsiteY1-960" fmla="*/ 10186 h 635431"/>
                <a:gd name="connsiteX2-961" fmla="*/ 474160 w 2161604"/>
                <a:gd name="connsiteY2-962" fmla="*/ 9525 h 635431"/>
                <a:gd name="connsiteX3-963" fmla="*/ 1099635 w 2161604"/>
                <a:gd name="connsiteY3-964" fmla="*/ 6350 h 635431"/>
                <a:gd name="connsiteX4-965" fmla="*/ 1623510 w 2161604"/>
                <a:gd name="connsiteY4-966" fmla="*/ 0 h 635431"/>
                <a:gd name="connsiteX5-967" fmla="*/ 2121258 w 2161604"/>
                <a:gd name="connsiteY5-968" fmla="*/ 13361 h 635431"/>
                <a:gd name="connsiteX6-969" fmla="*/ 2156909 w 2161604"/>
                <a:gd name="connsiteY6-970" fmla="*/ 83937 h 635431"/>
                <a:gd name="connsiteX7-971" fmla="*/ 2153736 w 2161604"/>
                <a:gd name="connsiteY7-972" fmla="*/ 203200 h 635431"/>
                <a:gd name="connsiteX8-973" fmla="*/ 2156911 w 2161604"/>
                <a:gd name="connsiteY8-974" fmla="*/ 396875 h 635431"/>
                <a:gd name="connsiteX9-975" fmla="*/ 2156909 w 2161604"/>
                <a:gd name="connsiteY9-976" fmla="*/ 553086 h 635431"/>
                <a:gd name="connsiteX10-977" fmla="*/ 2124433 w 2161604"/>
                <a:gd name="connsiteY10-978" fmla="*/ 626837 h 635431"/>
                <a:gd name="connsiteX11-979" fmla="*/ 1858460 w 2161604"/>
                <a:gd name="connsiteY11-980" fmla="*/ 625475 h 635431"/>
                <a:gd name="connsiteX12-981" fmla="*/ 1582235 w 2161604"/>
                <a:gd name="connsiteY12-982" fmla="*/ 625475 h 635431"/>
                <a:gd name="connsiteX13-983" fmla="*/ 1045660 w 2161604"/>
                <a:gd name="connsiteY13-984" fmla="*/ 625475 h 635431"/>
                <a:gd name="connsiteX14-985" fmla="*/ 680535 w 2161604"/>
                <a:gd name="connsiteY14-986" fmla="*/ 625475 h 635431"/>
                <a:gd name="connsiteX15-987" fmla="*/ 267785 w 2161604"/>
                <a:gd name="connsiteY15-988" fmla="*/ 628650 h 635431"/>
                <a:gd name="connsiteX16-989" fmla="*/ 41271 w 2161604"/>
                <a:gd name="connsiteY16-990" fmla="*/ 630012 h 635431"/>
                <a:gd name="connsiteX17-991" fmla="*/ 8795 w 2161604"/>
                <a:gd name="connsiteY17-992" fmla="*/ 553086 h 635431"/>
                <a:gd name="connsiteX18-993" fmla="*/ 10611 w 2161604"/>
                <a:gd name="connsiteY18-994" fmla="*/ 419100 h 635431"/>
                <a:gd name="connsiteX19-995" fmla="*/ 4260 w 2161604"/>
                <a:gd name="connsiteY19-996" fmla="*/ 254000 h 635431"/>
                <a:gd name="connsiteX20" fmla="*/ 8795 w 2161604"/>
                <a:gd name="connsiteY20" fmla="*/ 83937 h 635431"/>
                <a:gd name="connsiteX0-997" fmla="*/ 8795 w 2161604"/>
                <a:gd name="connsiteY0-998" fmla="*/ 83937 h 635431"/>
                <a:gd name="connsiteX1-999" fmla="*/ 47621 w 2161604"/>
                <a:gd name="connsiteY1-1000" fmla="*/ 10186 h 635431"/>
                <a:gd name="connsiteX2-1001" fmla="*/ 474160 w 2161604"/>
                <a:gd name="connsiteY2-1002" fmla="*/ 9525 h 635431"/>
                <a:gd name="connsiteX3-1003" fmla="*/ 1099635 w 2161604"/>
                <a:gd name="connsiteY3-1004" fmla="*/ 6350 h 635431"/>
                <a:gd name="connsiteX4-1005" fmla="*/ 1623510 w 2161604"/>
                <a:gd name="connsiteY4-1006" fmla="*/ 0 h 635431"/>
                <a:gd name="connsiteX5-1007" fmla="*/ 2121258 w 2161604"/>
                <a:gd name="connsiteY5-1008" fmla="*/ 13361 h 635431"/>
                <a:gd name="connsiteX6-1009" fmla="*/ 2156909 w 2161604"/>
                <a:gd name="connsiteY6-1010" fmla="*/ 83937 h 635431"/>
                <a:gd name="connsiteX7-1011" fmla="*/ 2153736 w 2161604"/>
                <a:gd name="connsiteY7-1012" fmla="*/ 203200 h 635431"/>
                <a:gd name="connsiteX8-1013" fmla="*/ 2156911 w 2161604"/>
                <a:gd name="connsiteY8-1014" fmla="*/ 396875 h 635431"/>
                <a:gd name="connsiteX9-1015" fmla="*/ 2156909 w 2161604"/>
                <a:gd name="connsiteY9-1016" fmla="*/ 553086 h 635431"/>
                <a:gd name="connsiteX10-1017" fmla="*/ 2124433 w 2161604"/>
                <a:gd name="connsiteY10-1018" fmla="*/ 626837 h 635431"/>
                <a:gd name="connsiteX11-1019" fmla="*/ 1858460 w 2161604"/>
                <a:gd name="connsiteY11-1020" fmla="*/ 625475 h 635431"/>
                <a:gd name="connsiteX12-1021" fmla="*/ 1582235 w 2161604"/>
                <a:gd name="connsiteY12-1022" fmla="*/ 625475 h 635431"/>
                <a:gd name="connsiteX13-1023" fmla="*/ 1045660 w 2161604"/>
                <a:gd name="connsiteY13-1024" fmla="*/ 625475 h 635431"/>
                <a:gd name="connsiteX14-1025" fmla="*/ 680535 w 2161604"/>
                <a:gd name="connsiteY14-1026" fmla="*/ 625475 h 635431"/>
                <a:gd name="connsiteX15-1027" fmla="*/ 267785 w 2161604"/>
                <a:gd name="connsiteY15-1028" fmla="*/ 628650 h 635431"/>
                <a:gd name="connsiteX16-1029" fmla="*/ 41271 w 2161604"/>
                <a:gd name="connsiteY16-1030" fmla="*/ 630012 h 635431"/>
                <a:gd name="connsiteX17-1031" fmla="*/ 8795 w 2161604"/>
                <a:gd name="connsiteY17-1032" fmla="*/ 553086 h 635431"/>
                <a:gd name="connsiteX18-1033" fmla="*/ 10611 w 2161604"/>
                <a:gd name="connsiteY18-1034" fmla="*/ 419100 h 635431"/>
                <a:gd name="connsiteX19-1035" fmla="*/ 4260 w 2161604"/>
                <a:gd name="connsiteY19-1036" fmla="*/ 254000 h 635431"/>
                <a:gd name="connsiteX20-1037" fmla="*/ 8795 w 2161604"/>
                <a:gd name="connsiteY20-1038" fmla="*/ 83937 h 635431"/>
                <a:gd name="connsiteX0-1039" fmla="*/ 8795 w 2161604"/>
                <a:gd name="connsiteY0-1040" fmla="*/ 83937 h 635431"/>
                <a:gd name="connsiteX1-1041" fmla="*/ 47621 w 2161604"/>
                <a:gd name="connsiteY1-1042" fmla="*/ 10186 h 635431"/>
                <a:gd name="connsiteX2-1043" fmla="*/ 474160 w 2161604"/>
                <a:gd name="connsiteY2-1044" fmla="*/ 9525 h 635431"/>
                <a:gd name="connsiteX3-1045" fmla="*/ 1099635 w 2161604"/>
                <a:gd name="connsiteY3-1046" fmla="*/ 6350 h 635431"/>
                <a:gd name="connsiteX4-1047" fmla="*/ 1623510 w 2161604"/>
                <a:gd name="connsiteY4-1048" fmla="*/ 0 h 635431"/>
                <a:gd name="connsiteX5-1049" fmla="*/ 2121258 w 2161604"/>
                <a:gd name="connsiteY5-1050" fmla="*/ 13361 h 635431"/>
                <a:gd name="connsiteX6-1051" fmla="*/ 2156909 w 2161604"/>
                <a:gd name="connsiteY6-1052" fmla="*/ 83937 h 635431"/>
                <a:gd name="connsiteX7-1053" fmla="*/ 2153736 w 2161604"/>
                <a:gd name="connsiteY7-1054" fmla="*/ 203200 h 635431"/>
                <a:gd name="connsiteX8-1055" fmla="*/ 2156911 w 2161604"/>
                <a:gd name="connsiteY8-1056" fmla="*/ 396875 h 635431"/>
                <a:gd name="connsiteX9-1057" fmla="*/ 2156909 w 2161604"/>
                <a:gd name="connsiteY9-1058" fmla="*/ 553086 h 635431"/>
                <a:gd name="connsiteX10-1059" fmla="*/ 2124433 w 2161604"/>
                <a:gd name="connsiteY10-1060" fmla="*/ 626837 h 635431"/>
                <a:gd name="connsiteX11-1061" fmla="*/ 1858460 w 2161604"/>
                <a:gd name="connsiteY11-1062" fmla="*/ 625475 h 635431"/>
                <a:gd name="connsiteX12-1063" fmla="*/ 1582235 w 2161604"/>
                <a:gd name="connsiteY12-1064" fmla="*/ 625475 h 635431"/>
                <a:gd name="connsiteX13-1065" fmla="*/ 1045660 w 2161604"/>
                <a:gd name="connsiteY13-1066" fmla="*/ 625475 h 635431"/>
                <a:gd name="connsiteX14-1067" fmla="*/ 680535 w 2161604"/>
                <a:gd name="connsiteY14-1068" fmla="*/ 625475 h 635431"/>
                <a:gd name="connsiteX15-1069" fmla="*/ 267785 w 2161604"/>
                <a:gd name="connsiteY15-1070" fmla="*/ 628650 h 635431"/>
                <a:gd name="connsiteX16-1071" fmla="*/ 41271 w 2161604"/>
                <a:gd name="connsiteY16-1072" fmla="*/ 630012 h 635431"/>
                <a:gd name="connsiteX17-1073" fmla="*/ 8795 w 2161604"/>
                <a:gd name="connsiteY17-1074" fmla="*/ 553086 h 635431"/>
                <a:gd name="connsiteX18-1075" fmla="*/ 10611 w 2161604"/>
                <a:gd name="connsiteY18-1076" fmla="*/ 419100 h 635431"/>
                <a:gd name="connsiteX19-1077" fmla="*/ 4260 w 2161604"/>
                <a:gd name="connsiteY19-1078" fmla="*/ 254000 h 635431"/>
                <a:gd name="connsiteX20-1079" fmla="*/ 8795 w 2161604"/>
                <a:gd name="connsiteY20-1080" fmla="*/ 83937 h 635431"/>
                <a:gd name="connsiteX0-1081" fmla="*/ 8795 w 2161604"/>
                <a:gd name="connsiteY0-1082" fmla="*/ 83937 h 635431"/>
                <a:gd name="connsiteX1-1083" fmla="*/ 47621 w 2161604"/>
                <a:gd name="connsiteY1-1084" fmla="*/ 10186 h 635431"/>
                <a:gd name="connsiteX2-1085" fmla="*/ 474160 w 2161604"/>
                <a:gd name="connsiteY2-1086" fmla="*/ 9525 h 635431"/>
                <a:gd name="connsiteX3-1087" fmla="*/ 1099635 w 2161604"/>
                <a:gd name="connsiteY3-1088" fmla="*/ 6350 h 635431"/>
                <a:gd name="connsiteX4-1089" fmla="*/ 1623510 w 2161604"/>
                <a:gd name="connsiteY4-1090" fmla="*/ 0 h 635431"/>
                <a:gd name="connsiteX5-1091" fmla="*/ 2121258 w 2161604"/>
                <a:gd name="connsiteY5-1092" fmla="*/ 13361 h 635431"/>
                <a:gd name="connsiteX6-1093" fmla="*/ 2156909 w 2161604"/>
                <a:gd name="connsiteY6-1094" fmla="*/ 83937 h 635431"/>
                <a:gd name="connsiteX7-1095" fmla="*/ 2153736 w 2161604"/>
                <a:gd name="connsiteY7-1096" fmla="*/ 203200 h 635431"/>
                <a:gd name="connsiteX8-1097" fmla="*/ 2156911 w 2161604"/>
                <a:gd name="connsiteY8-1098" fmla="*/ 396875 h 635431"/>
                <a:gd name="connsiteX9-1099" fmla="*/ 2156909 w 2161604"/>
                <a:gd name="connsiteY9-1100" fmla="*/ 553086 h 635431"/>
                <a:gd name="connsiteX10-1101" fmla="*/ 2124433 w 2161604"/>
                <a:gd name="connsiteY10-1102" fmla="*/ 626837 h 635431"/>
                <a:gd name="connsiteX11-1103" fmla="*/ 1858460 w 2161604"/>
                <a:gd name="connsiteY11-1104" fmla="*/ 625475 h 635431"/>
                <a:gd name="connsiteX12-1105" fmla="*/ 1582235 w 2161604"/>
                <a:gd name="connsiteY12-1106" fmla="*/ 625475 h 635431"/>
                <a:gd name="connsiteX13-1107" fmla="*/ 1045660 w 2161604"/>
                <a:gd name="connsiteY13-1108" fmla="*/ 625475 h 635431"/>
                <a:gd name="connsiteX14-1109" fmla="*/ 680535 w 2161604"/>
                <a:gd name="connsiteY14-1110" fmla="*/ 625475 h 635431"/>
                <a:gd name="connsiteX15-1111" fmla="*/ 267785 w 2161604"/>
                <a:gd name="connsiteY15-1112" fmla="*/ 628650 h 635431"/>
                <a:gd name="connsiteX16-1113" fmla="*/ 41271 w 2161604"/>
                <a:gd name="connsiteY16-1114" fmla="*/ 630012 h 635431"/>
                <a:gd name="connsiteX17-1115" fmla="*/ 8795 w 2161604"/>
                <a:gd name="connsiteY17-1116" fmla="*/ 553086 h 635431"/>
                <a:gd name="connsiteX18-1117" fmla="*/ 10611 w 2161604"/>
                <a:gd name="connsiteY18-1118" fmla="*/ 419100 h 635431"/>
                <a:gd name="connsiteX19-1119" fmla="*/ 4260 w 2161604"/>
                <a:gd name="connsiteY19-1120" fmla="*/ 254000 h 635431"/>
                <a:gd name="connsiteX20-1121" fmla="*/ 8795 w 2161604"/>
                <a:gd name="connsiteY20-1122" fmla="*/ 83937 h 6354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09" y="connsiteY9-110"/>
                </a:cxn>
                <a:cxn ang="0">
                  <a:pos x="connsiteX10-171" y="connsiteY10-172"/>
                </a:cxn>
                <a:cxn ang="0">
                  <a:pos x="connsiteX11-217" y="connsiteY11-218"/>
                </a:cxn>
                <a:cxn ang="0">
                  <a:pos x="connsiteX12-363" y="connsiteY12-364"/>
                </a:cxn>
                <a:cxn ang="0">
                  <a:pos x="connsiteX13-391" y="connsiteY13-392"/>
                </a:cxn>
                <a:cxn ang="0">
                  <a:pos x="connsiteX14-421" y="connsiteY14-422"/>
                </a:cxn>
                <a:cxn ang="0">
                  <a:pos x="connsiteX15-543" y="connsiteY15-544"/>
                </a:cxn>
                <a:cxn ang="0">
                  <a:pos x="connsiteX16-641" y="connsiteY16-642"/>
                </a:cxn>
                <a:cxn ang="0">
                  <a:pos x="connsiteX17-677" y="connsiteY17-678"/>
                </a:cxn>
                <a:cxn ang="0">
                  <a:pos x="connsiteX18-715" y="connsiteY18-716"/>
                </a:cxn>
                <a:cxn ang="0">
                  <a:pos x="connsiteX19-755" y="connsiteY19-756"/>
                </a:cxn>
                <a:cxn ang="0">
                  <a:pos x="connsiteX20-1037" y="connsiteY20-1038"/>
                </a:cxn>
              </a:cxnLst>
              <a:rect l="l" t="t" r="r" b="b"/>
              <a:pathLst>
                <a:path w="2161604" h="635431">
                  <a:moveTo>
                    <a:pt x="8795" y="83937"/>
                  </a:moveTo>
                  <a:cubicBezTo>
                    <a:pt x="8795" y="43205"/>
                    <a:pt x="6889" y="10186"/>
                    <a:pt x="47621" y="10186"/>
                  </a:cubicBezTo>
                  <a:lnTo>
                    <a:pt x="474160" y="9525"/>
                  </a:lnTo>
                  <a:lnTo>
                    <a:pt x="1099635" y="6350"/>
                  </a:lnTo>
                  <a:lnTo>
                    <a:pt x="1623510" y="0"/>
                  </a:lnTo>
                  <a:cubicBezTo>
                    <a:pt x="1793780" y="1168"/>
                    <a:pt x="2032358" y="-628"/>
                    <a:pt x="2121258" y="13361"/>
                  </a:cubicBezTo>
                  <a:cubicBezTo>
                    <a:pt x="2161990" y="13361"/>
                    <a:pt x="2156909" y="43205"/>
                    <a:pt x="2156909" y="83937"/>
                  </a:cubicBezTo>
                  <a:cubicBezTo>
                    <a:pt x="2155851" y="123691"/>
                    <a:pt x="2153736" y="151044"/>
                    <a:pt x="2153736" y="203200"/>
                  </a:cubicBezTo>
                  <a:cubicBezTo>
                    <a:pt x="2153736" y="255356"/>
                    <a:pt x="2169082" y="338561"/>
                    <a:pt x="2156911" y="396875"/>
                  </a:cubicBezTo>
                  <a:cubicBezTo>
                    <a:pt x="2144740" y="455189"/>
                    <a:pt x="2162322" y="514759"/>
                    <a:pt x="2156909" y="553086"/>
                  </a:cubicBezTo>
                  <a:cubicBezTo>
                    <a:pt x="2156909" y="593818"/>
                    <a:pt x="2165165" y="626837"/>
                    <a:pt x="2124433" y="626837"/>
                  </a:cubicBezTo>
                  <a:cubicBezTo>
                    <a:pt x="2035775" y="626383"/>
                    <a:pt x="1940768" y="616404"/>
                    <a:pt x="1858460" y="625475"/>
                  </a:cubicBezTo>
                  <a:cubicBezTo>
                    <a:pt x="1776152" y="634546"/>
                    <a:pt x="1717702" y="625475"/>
                    <a:pt x="1582235" y="625475"/>
                  </a:cubicBezTo>
                  <a:cubicBezTo>
                    <a:pt x="1403377" y="625475"/>
                    <a:pt x="1161018" y="612775"/>
                    <a:pt x="1045660" y="625475"/>
                  </a:cubicBezTo>
                  <a:cubicBezTo>
                    <a:pt x="930302" y="638175"/>
                    <a:pt x="802243" y="625475"/>
                    <a:pt x="680535" y="625475"/>
                  </a:cubicBezTo>
                  <a:lnTo>
                    <a:pt x="267785" y="628650"/>
                  </a:lnTo>
                  <a:cubicBezTo>
                    <a:pt x="161241" y="629406"/>
                    <a:pt x="84436" y="642606"/>
                    <a:pt x="41271" y="630012"/>
                  </a:cubicBezTo>
                  <a:cubicBezTo>
                    <a:pt x="539" y="630012"/>
                    <a:pt x="8795" y="593818"/>
                    <a:pt x="8795" y="553086"/>
                  </a:cubicBezTo>
                  <a:cubicBezTo>
                    <a:pt x="1568" y="517405"/>
                    <a:pt x="11367" y="468948"/>
                    <a:pt x="10611" y="419100"/>
                  </a:cubicBezTo>
                  <a:cubicBezTo>
                    <a:pt x="3505" y="372427"/>
                    <a:pt x="2446" y="309331"/>
                    <a:pt x="4260" y="254000"/>
                  </a:cubicBezTo>
                  <a:cubicBezTo>
                    <a:pt x="-6928" y="197312"/>
                    <a:pt x="7283" y="140625"/>
                    <a:pt x="8795" y="83937"/>
                  </a:cubicBezTo>
                  <a:close/>
                </a:path>
              </a:pathLst>
            </a:cu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75"/>
            <p:cNvSpPr txBox="1"/>
            <p:nvPr/>
          </p:nvSpPr>
          <p:spPr>
            <a:xfrm>
              <a:off x="880854" y="2110243"/>
              <a:ext cx="1821150" cy="584200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zh-CN" altLang="en-US" sz="32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    问题</a:t>
              </a:r>
              <a:endParaRPr lang="zh-HK" altLang="en-US" sz="32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" name="文本框 90"/>
          <p:cNvSpPr txBox="1"/>
          <p:nvPr/>
        </p:nvSpPr>
        <p:spPr>
          <a:xfrm>
            <a:off x="1086146" y="2790261"/>
            <a:ext cx="10091398" cy="61277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缓存雪崩问题（因缓存问题导致大量请求到达数据库，并引发数据库崩溃）；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解决：引发雪崩的根源很多，可能是缓存失效、缓存服务宕机、网络隔离等等，解决了根源就解决了雪崩；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90"/>
          <p:cNvSpPr txBox="1"/>
          <p:nvPr/>
        </p:nvSpPr>
        <p:spPr>
          <a:xfrm>
            <a:off x="1050339" y="3649207"/>
            <a:ext cx="10091398" cy="122872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缓存击穿问题（大量请求并发请求同一个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，并且该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在缓存中没有值，导致请求到达数据库）；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解决：（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）设置随机的过期时间，防止大批量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同时失效；（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）多级缓存（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[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进程缓存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+]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本地缓存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+Redis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）；（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）服务降级，允许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值为空，直接返回，若空，发送异步消息重试更新；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文本框 90"/>
          <p:cNvSpPr txBox="1"/>
          <p:nvPr/>
        </p:nvSpPr>
        <p:spPr>
          <a:xfrm>
            <a:off x="1050084" y="5009796"/>
            <a:ext cx="10091398" cy="92075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 缓存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竞争问题（大量请求同时更新同一缓存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值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）。</a:t>
            </a:r>
            <a:endParaRPr lang="zh-CN" altLang="en-US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解决：（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）更新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值时先获取锁，再更新值（降低系统吞吐量）；（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）更新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值时带上当前时间戳，若当前时间戳小于缓存值时间戳，则不更新，减少消耗；（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）不推荐</a:t>
            </a:r>
            <a:r>
              <a:rPr lang="en-US" altLang="zh-CN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14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事务机制，不能保证命令原子性；</a:t>
            </a:r>
            <a:endParaRPr lang="zh-CN" altLang="en-US" sz="14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1" grpId="0" build="allAtOnce"/>
      <p:bldP spid="12" grpId="0" build="allAtOnce"/>
      <p:bldP spid="1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90805" y="1285868"/>
            <a:ext cx="720143" cy="830995"/>
            <a:chOff x="1411978" y="1928555"/>
            <a:chExt cx="720143" cy="830995"/>
          </a:xfrm>
        </p:grpSpPr>
        <p:sp>
          <p:nvSpPr>
            <p:cNvPr id="6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02014" y="1279184"/>
            <a:ext cx="8956887" cy="1631214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好友关注关系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可能认识的人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答题系统（按题目难度分级、已答题与相应难度未答题）</a:t>
            </a:r>
            <a:endParaRPr lang="zh-HK" altLang="en-US" sz="20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文本框 46"/>
          <p:cNvSpPr txBox="1"/>
          <p:nvPr/>
        </p:nvSpPr>
        <p:spPr>
          <a:xfrm>
            <a:off x="696036" y="3260384"/>
            <a:ext cx="4189863" cy="230568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SADD  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member [member …]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SDIFF key [key …]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差集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SINTER key [key …]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交集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SUNION key [key …]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并集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zh-HK" altLang="en-US" sz="18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46"/>
          <p:cNvSpPr txBox="1"/>
          <p:nvPr/>
        </p:nvSpPr>
        <p:spPr>
          <a:xfrm>
            <a:off x="5404513" y="3262658"/>
            <a:ext cx="6264323" cy="286004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SADD  user:1  2  3  4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SADD  user:2  1  4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SADD  user:3  4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SDIFF user:1  user:2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差集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SINTER user:1  user:3 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交集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SUNION user:2 user:3 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并集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zh-HK" altLang="en-US" sz="18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allAtOnce"/>
      <p:bldP spid="15" grpId="0" build="allAtOnce"/>
      <p:bldP spid="1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grpSp>
        <p:nvGrpSpPr>
          <p:cNvPr id="4" name="组合 30"/>
          <p:cNvGrpSpPr/>
          <p:nvPr/>
        </p:nvGrpSpPr>
        <p:grpSpPr>
          <a:xfrm>
            <a:off x="804452" y="1287600"/>
            <a:ext cx="720143" cy="858350"/>
            <a:chOff x="1411978" y="1873964"/>
            <a:chExt cx="720143" cy="858350"/>
          </a:xfrm>
        </p:grpSpPr>
        <p:sp>
          <p:nvSpPr>
            <p:cNvPr id="32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BA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83207" y="1873964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742958" y="1352698"/>
            <a:ext cx="5695072" cy="1015661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排行榜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最新评论（前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条）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46"/>
          <p:cNvSpPr txBox="1"/>
          <p:nvPr/>
        </p:nvSpPr>
        <p:spPr>
          <a:xfrm>
            <a:off x="655092" y="3710761"/>
            <a:ext cx="10781732" cy="230568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ZADD  key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score member [[score member …]]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ZRANGE key  start stop [WITHSCORES]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ZRANGEBYSCORE key min max [WITHSCORES] [LIMIT offset count]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ZRANK  key  member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score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递增）或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ZREVRANK  key  member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score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递减）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zh-HK" altLang="en-US" sz="18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46"/>
          <p:cNvSpPr txBox="1"/>
          <p:nvPr/>
        </p:nvSpPr>
        <p:spPr>
          <a:xfrm>
            <a:off x="4603844" y="860651"/>
            <a:ext cx="6928514" cy="202882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ZADD  activity:1  200 user:1  100  user:2  300  user:3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ZRANGE activity:1  0  -1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ZRANGEBYSCORE activity:1   0  100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ZRANK activity:1  user:1</a:t>
            </a:r>
            <a:endParaRPr lang="zh-HK" altLang="en-US" sz="18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应用场景</a:t>
            </a:r>
            <a:endParaRPr lang="zh-HK" altLang="en-US" sz="3200" b="1" dirty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742958" y="1352698"/>
            <a:ext cx="5695072" cy="1015661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评论列表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消息队列（生产者</a:t>
            </a:r>
            <a:r>
              <a:rPr lang="en-US" altLang="zh-CN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消费者）</a:t>
            </a:r>
            <a:endParaRPr lang="en-US" altLang="zh-CN" sz="20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文本框 57"/>
          <p:cNvSpPr txBox="1"/>
          <p:nvPr/>
        </p:nvSpPr>
        <p:spPr>
          <a:xfrm>
            <a:off x="1212970" y="3170125"/>
            <a:ext cx="5695072" cy="258318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769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LPUSH  key  value [value]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队列头部放置元素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RPUSH  key  value [value]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队列尾部放置元素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LRANGE key start sop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分页取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LPOP key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取队列头部元素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或</a:t>
            </a:r>
            <a:r>
              <a:rPr lang="en-US" altLang="zh-CN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ROPP key  </a:t>
            </a:r>
            <a:r>
              <a:rPr lang="zh-CN" altLang="en-US" sz="1800" b="1" dirty="0" smtClean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取队列尾部元素</a:t>
            </a:r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00" b="1" dirty="0" smtClean="0">
              <a:blipFill>
                <a:blip r:embed="rId2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04452" y="1343982"/>
            <a:ext cx="720143" cy="844702"/>
            <a:chOff x="1411978" y="1887612"/>
            <a:chExt cx="720143" cy="844702"/>
          </a:xfrm>
        </p:grpSpPr>
        <p:sp>
          <p:nvSpPr>
            <p:cNvPr id="13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-1" fmla="*/ 360000 w 720000"/>
                <a:gd name="connsiteY0-2" fmla="*/ 720000 h 811440"/>
                <a:gd name="connsiteX1-3" fmla="*/ 0 w 720000"/>
                <a:gd name="connsiteY1-4" fmla="*/ 360000 h 811440"/>
                <a:gd name="connsiteX2-5" fmla="*/ 360000 w 720000"/>
                <a:gd name="connsiteY2-6" fmla="*/ 0 h 811440"/>
                <a:gd name="connsiteX3-7" fmla="*/ 720000 w 720000"/>
                <a:gd name="connsiteY3-8" fmla="*/ 360000 h 811440"/>
                <a:gd name="connsiteX4-9" fmla="*/ 451440 w 720000"/>
                <a:gd name="connsiteY4-10" fmla="*/ 811440 h 811440"/>
                <a:gd name="connsiteX0-11" fmla="*/ 360000 w 720000"/>
                <a:gd name="connsiteY0-12" fmla="*/ 720000 h 798740"/>
                <a:gd name="connsiteX1-13" fmla="*/ 0 w 720000"/>
                <a:gd name="connsiteY1-14" fmla="*/ 360000 h 798740"/>
                <a:gd name="connsiteX2-15" fmla="*/ 360000 w 720000"/>
                <a:gd name="connsiteY2-16" fmla="*/ 0 h 798740"/>
                <a:gd name="connsiteX3-17" fmla="*/ 720000 w 720000"/>
                <a:gd name="connsiteY3-18" fmla="*/ 360000 h 798740"/>
                <a:gd name="connsiteX4-19" fmla="*/ 435565 w 720000"/>
                <a:gd name="connsiteY4-20" fmla="*/ 798740 h 798740"/>
                <a:gd name="connsiteX0-21" fmla="*/ 360000 w 720000"/>
                <a:gd name="connsiteY0-22" fmla="*/ 720000 h 776515"/>
                <a:gd name="connsiteX1-23" fmla="*/ 0 w 720000"/>
                <a:gd name="connsiteY1-24" fmla="*/ 360000 h 776515"/>
                <a:gd name="connsiteX2-25" fmla="*/ 360000 w 720000"/>
                <a:gd name="connsiteY2-26" fmla="*/ 0 h 776515"/>
                <a:gd name="connsiteX3-27" fmla="*/ 720000 w 720000"/>
                <a:gd name="connsiteY3-28" fmla="*/ 360000 h 776515"/>
                <a:gd name="connsiteX4-29" fmla="*/ 400640 w 720000"/>
                <a:gd name="connsiteY4-30" fmla="*/ 776515 h 776515"/>
                <a:gd name="connsiteX0-31" fmla="*/ 360000 w 720000"/>
                <a:gd name="connsiteY0-32" fmla="*/ 720000 h 776515"/>
                <a:gd name="connsiteX1-33" fmla="*/ 0 w 720000"/>
                <a:gd name="connsiteY1-34" fmla="*/ 360000 h 776515"/>
                <a:gd name="connsiteX2-35" fmla="*/ 360000 w 720000"/>
                <a:gd name="connsiteY2-36" fmla="*/ 0 h 776515"/>
                <a:gd name="connsiteX3-37" fmla="*/ 720000 w 720000"/>
                <a:gd name="connsiteY3-38" fmla="*/ 360000 h 776515"/>
                <a:gd name="connsiteX4-39" fmla="*/ 400640 w 720000"/>
                <a:gd name="connsiteY4-40" fmla="*/ 776515 h 776515"/>
                <a:gd name="connsiteX0-41" fmla="*/ 360000 w 720000"/>
                <a:gd name="connsiteY0-42" fmla="*/ 720000 h 776515"/>
                <a:gd name="connsiteX1-43" fmla="*/ 0 w 720000"/>
                <a:gd name="connsiteY1-44" fmla="*/ 360000 h 776515"/>
                <a:gd name="connsiteX2-45" fmla="*/ 360000 w 720000"/>
                <a:gd name="connsiteY2-46" fmla="*/ 0 h 776515"/>
                <a:gd name="connsiteX3-47" fmla="*/ 720000 w 720000"/>
                <a:gd name="connsiteY3-48" fmla="*/ 360000 h 776515"/>
                <a:gd name="connsiteX4-49" fmla="*/ 400640 w 720000"/>
                <a:gd name="connsiteY4-50" fmla="*/ 776515 h 776515"/>
                <a:gd name="connsiteX0-51" fmla="*/ 370801 w 730801"/>
                <a:gd name="connsiteY0-52" fmla="*/ 732799 h 789314"/>
                <a:gd name="connsiteX1-53" fmla="*/ 10801 w 730801"/>
                <a:gd name="connsiteY1-54" fmla="*/ 372799 h 789314"/>
                <a:gd name="connsiteX2-55" fmla="*/ 118752 w 730801"/>
                <a:gd name="connsiteY2-56" fmla="*/ 108050 h 789314"/>
                <a:gd name="connsiteX3-57" fmla="*/ 370801 w 730801"/>
                <a:gd name="connsiteY3-58" fmla="*/ 12799 h 789314"/>
                <a:gd name="connsiteX4-59" fmla="*/ 730801 w 730801"/>
                <a:gd name="connsiteY4-60" fmla="*/ 372799 h 789314"/>
                <a:gd name="connsiteX5" fmla="*/ 411441 w 730801"/>
                <a:gd name="connsiteY5" fmla="*/ 789314 h 789314"/>
                <a:gd name="connsiteX0-61" fmla="*/ 370801 w 734748"/>
                <a:gd name="connsiteY0-62" fmla="*/ 720131 h 776646"/>
                <a:gd name="connsiteX1-63" fmla="*/ 10801 w 734748"/>
                <a:gd name="connsiteY1-64" fmla="*/ 360131 h 776646"/>
                <a:gd name="connsiteX2-65" fmla="*/ 118752 w 734748"/>
                <a:gd name="connsiteY2-66" fmla="*/ 95382 h 776646"/>
                <a:gd name="connsiteX3-67" fmla="*/ 370801 w 734748"/>
                <a:gd name="connsiteY3-68" fmla="*/ 131 h 776646"/>
                <a:gd name="connsiteX4-69" fmla="*/ 575953 w 734748"/>
                <a:gd name="connsiteY4-70" fmla="*/ 111257 h 776646"/>
                <a:gd name="connsiteX5-71" fmla="*/ 730801 w 734748"/>
                <a:gd name="connsiteY5-72" fmla="*/ 360131 h 776646"/>
                <a:gd name="connsiteX6" fmla="*/ 411441 w 734748"/>
                <a:gd name="connsiteY6" fmla="*/ 776646 h 776646"/>
                <a:gd name="connsiteX0-73" fmla="*/ 370801 w 734748"/>
                <a:gd name="connsiteY0-74" fmla="*/ 720131 h 776646"/>
                <a:gd name="connsiteX1-75" fmla="*/ 10801 w 734748"/>
                <a:gd name="connsiteY1-76" fmla="*/ 360131 h 776646"/>
                <a:gd name="connsiteX2-77" fmla="*/ 118752 w 734748"/>
                <a:gd name="connsiteY2-78" fmla="*/ 95382 h 776646"/>
                <a:gd name="connsiteX3-79" fmla="*/ 370801 w 734748"/>
                <a:gd name="connsiteY3-80" fmla="*/ 131 h 776646"/>
                <a:gd name="connsiteX4-81" fmla="*/ 575953 w 734748"/>
                <a:gd name="connsiteY4-82" fmla="*/ 111257 h 776646"/>
                <a:gd name="connsiteX5-83" fmla="*/ 730801 w 734748"/>
                <a:gd name="connsiteY5-84" fmla="*/ 360131 h 776646"/>
                <a:gd name="connsiteX6-85" fmla="*/ 411441 w 734748"/>
                <a:gd name="connsiteY6-86" fmla="*/ 776646 h 776646"/>
                <a:gd name="connsiteX0-87" fmla="*/ 370801 w 734748"/>
                <a:gd name="connsiteY0-88" fmla="*/ 720131 h 776646"/>
                <a:gd name="connsiteX1-89" fmla="*/ 10801 w 734748"/>
                <a:gd name="connsiteY1-90" fmla="*/ 360131 h 776646"/>
                <a:gd name="connsiteX2-91" fmla="*/ 118752 w 734748"/>
                <a:gd name="connsiteY2-92" fmla="*/ 95382 h 776646"/>
                <a:gd name="connsiteX3-93" fmla="*/ 370801 w 734748"/>
                <a:gd name="connsiteY3-94" fmla="*/ 131 h 776646"/>
                <a:gd name="connsiteX4-95" fmla="*/ 575953 w 734748"/>
                <a:gd name="connsiteY4-96" fmla="*/ 111257 h 776646"/>
                <a:gd name="connsiteX5-97" fmla="*/ 730801 w 734748"/>
                <a:gd name="connsiteY5-98" fmla="*/ 360131 h 776646"/>
                <a:gd name="connsiteX6-99" fmla="*/ 411441 w 734748"/>
                <a:gd name="connsiteY6-100" fmla="*/ 776646 h 776646"/>
                <a:gd name="connsiteX0-101" fmla="*/ 370801 w 734748"/>
                <a:gd name="connsiteY0-102" fmla="*/ 720131 h 776646"/>
                <a:gd name="connsiteX1-103" fmla="*/ 10801 w 734748"/>
                <a:gd name="connsiteY1-104" fmla="*/ 360131 h 776646"/>
                <a:gd name="connsiteX2-105" fmla="*/ 118752 w 734748"/>
                <a:gd name="connsiteY2-106" fmla="*/ 95382 h 776646"/>
                <a:gd name="connsiteX3-107" fmla="*/ 370801 w 734748"/>
                <a:gd name="connsiteY3-108" fmla="*/ 131 h 776646"/>
                <a:gd name="connsiteX4-109" fmla="*/ 575953 w 734748"/>
                <a:gd name="connsiteY4-110" fmla="*/ 111257 h 776646"/>
                <a:gd name="connsiteX5-111" fmla="*/ 730801 w 734748"/>
                <a:gd name="connsiteY5-112" fmla="*/ 360131 h 776646"/>
                <a:gd name="connsiteX6-113" fmla="*/ 411441 w 734748"/>
                <a:gd name="connsiteY6-114" fmla="*/ 776646 h 776646"/>
                <a:gd name="connsiteX0-115" fmla="*/ 370801 w 734748"/>
                <a:gd name="connsiteY0-116" fmla="*/ 720131 h 776646"/>
                <a:gd name="connsiteX1-117" fmla="*/ 10801 w 734748"/>
                <a:gd name="connsiteY1-118" fmla="*/ 360131 h 776646"/>
                <a:gd name="connsiteX2-119" fmla="*/ 118752 w 734748"/>
                <a:gd name="connsiteY2-120" fmla="*/ 95382 h 776646"/>
                <a:gd name="connsiteX3-121" fmla="*/ 370801 w 734748"/>
                <a:gd name="connsiteY3-122" fmla="*/ 131 h 776646"/>
                <a:gd name="connsiteX4-123" fmla="*/ 575953 w 734748"/>
                <a:gd name="connsiteY4-124" fmla="*/ 111257 h 776646"/>
                <a:gd name="connsiteX5-125" fmla="*/ 730801 w 734748"/>
                <a:gd name="connsiteY5-126" fmla="*/ 360131 h 776646"/>
                <a:gd name="connsiteX6-127" fmla="*/ 411441 w 734748"/>
                <a:gd name="connsiteY6-128" fmla="*/ 776646 h 776646"/>
                <a:gd name="connsiteX0-129" fmla="*/ 370801 w 730801"/>
                <a:gd name="connsiteY0-130" fmla="*/ 720131 h 776646"/>
                <a:gd name="connsiteX1-131" fmla="*/ 10801 w 730801"/>
                <a:gd name="connsiteY1-132" fmla="*/ 360131 h 776646"/>
                <a:gd name="connsiteX2-133" fmla="*/ 118752 w 730801"/>
                <a:gd name="connsiteY2-134" fmla="*/ 95382 h 776646"/>
                <a:gd name="connsiteX3-135" fmla="*/ 370801 w 730801"/>
                <a:gd name="connsiteY3-136" fmla="*/ 131 h 776646"/>
                <a:gd name="connsiteX4-137" fmla="*/ 575953 w 730801"/>
                <a:gd name="connsiteY4-138" fmla="*/ 111257 h 776646"/>
                <a:gd name="connsiteX5-139" fmla="*/ 730801 w 730801"/>
                <a:gd name="connsiteY5-140" fmla="*/ 360131 h 776646"/>
                <a:gd name="connsiteX6-141" fmla="*/ 411441 w 730801"/>
                <a:gd name="connsiteY6-142" fmla="*/ 776646 h 776646"/>
                <a:gd name="connsiteX0-143" fmla="*/ 370801 w 737107"/>
                <a:gd name="connsiteY0-144" fmla="*/ 720007 h 776522"/>
                <a:gd name="connsiteX1-145" fmla="*/ 10801 w 737107"/>
                <a:gd name="connsiteY1-146" fmla="*/ 360007 h 776522"/>
                <a:gd name="connsiteX2-147" fmla="*/ 118752 w 737107"/>
                <a:gd name="connsiteY2-148" fmla="*/ 95258 h 776522"/>
                <a:gd name="connsiteX3-149" fmla="*/ 370801 w 737107"/>
                <a:gd name="connsiteY3-150" fmla="*/ 7 h 776522"/>
                <a:gd name="connsiteX4-151" fmla="*/ 604528 w 737107"/>
                <a:gd name="connsiteY4-152" fmla="*/ 92083 h 776522"/>
                <a:gd name="connsiteX5-153" fmla="*/ 730801 w 737107"/>
                <a:gd name="connsiteY5-154" fmla="*/ 360007 h 776522"/>
                <a:gd name="connsiteX6-155" fmla="*/ 411441 w 737107"/>
                <a:gd name="connsiteY6-156" fmla="*/ 776522 h 776522"/>
                <a:gd name="connsiteX0-157" fmla="*/ 370801 w 730828"/>
                <a:gd name="connsiteY0-158" fmla="*/ 720007 h 776522"/>
                <a:gd name="connsiteX1-159" fmla="*/ 10801 w 730828"/>
                <a:gd name="connsiteY1-160" fmla="*/ 360007 h 776522"/>
                <a:gd name="connsiteX2-161" fmla="*/ 118752 w 730828"/>
                <a:gd name="connsiteY2-162" fmla="*/ 95258 h 776522"/>
                <a:gd name="connsiteX3-163" fmla="*/ 370801 w 730828"/>
                <a:gd name="connsiteY3-164" fmla="*/ 7 h 776522"/>
                <a:gd name="connsiteX4-165" fmla="*/ 604528 w 730828"/>
                <a:gd name="connsiteY4-166" fmla="*/ 92083 h 776522"/>
                <a:gd name="connsiteX5-167" fmla="*/ 730801 w 730828"/>
                <a:gd name="connsiteY5-168" fmla="*/ 360007 h 776522"/>
                <a:gd name="connsiteX6-169" fmla="*/ 595003 w 730828"/>
                <a:gd name="connsiteY6-170" fmla="*/ 584208 h 776522"/>
                <a:gd name="connsiteX7" fmla="*/ 411441 w 730828"/>
                <a:gd name="connsiteY7" fmla="*/ 776522 h 776522"/>
                <a:gd name="connsiteX0-171" fmla="*/ 370801 w 730828"/>
                <a:gd name="connsiteY0-172" fmla="*/ 720007 h 776522"/>
                <a:gd name="connsiteX1-173" fmla="*/ 10801 w 730828"/>
                <a:gd name="connsiteY1-174" fmla="*/ 360007 h 776522"/>
                <a:gd name="connsiteX2-175" fmla="*/ 118752 w 730828"/>
                <a:gd name="connsiteY2-176" fmla="*/ 95258 h 776522"/>
                <a:gd name="connsiteX3-177" fmla="*/ 370801 w 730828"/>
                <a:gd name="connsiteY3-178" fmla="*/ 7 h 776522"/>
                <a:gd name="connsiteX4-179" fmla="*/ 604528 w 730828"/>
                <a:gd name="connsiteY4-180" fmla="*/ 92083 h 776522"/>
                <a:gd name="connsiteX5-181" fmla="*/ 730801 w 730828"/>
                <a:gd name="connsiteY5-182" fmla="*/ 360007 h 776522"/>
                <a:gd name="connsiteX6-183" fmla="*/ 595003 w 730828"/>
                <a:gd name="connsiteY6-184" fmla="*/ 584208 h 776522"/>
                <a:gd name="connsiteX7-185" fmla="*/ 411441 w 730828"/>
                <a:gd name="connsiteY7-186" fmla="*/ 776522 h 776522"/>
                <a:gd name="connsiteX0-187" fmla="*/ 370801 w 730927"/>
                <a:gd name="connsiteY0-188" fmla="*/ 720007 h 776522"/>
                <a:gd name="connsiteX1-189" fmla="*/ 10801 w 730927"/>
                <a:gd name="connsiteY1-190" fmla="*/ 360007 h 776522"/>
                <a:gd name="connsiteX2-191" fmla="*/ 118752 w 730927"/>
                <a:gd name="connsiteY2-192" fmla="*/ 95258 h 776522"/>
                <a:gd name="connsiteX3-193" fmla="*/ 370801 w 730927"/>
                <a:gd name="connsiteY3-194" fmla="*/ 7 h 776522"/>
                <a:gd name="connsiteX4-195" fmla="*/ 604528 w 730927"/>
                <a:gd name="connsiteY4-196" fmla="*/ 92083 h 776522"/>
                <a:gd name="connsiteX5-197" fmla="*/ 730801 w 730927"/>
                <a:gd name="connsiteY5-198" fmla="*/ 360007 h 776522"/>
                <a:gd name="connsiteX6-199" fmla="*/ 623578 w 730927"/>
                <a:gd name="connsiteY6-200" fmla="*/ 615958 h 776522"/>
                <a:gd name="connsiteX7-201" fmla="*/ 411441 w 730927"/>
                <a:gd name="connsiteY7-202" fmla="*/ 776522 h 776522"/>
                <a:gd name="connsiteX0-203" fmla="*/ 360038 w 720164"/>
                <a:gd name="connsiteY0-204" fmla="*/ 720007 h 776522"/>
                <a:gd name="connsiteX1-205" fmla="*/ 117515 w 720164"/>
                <a:gd name="connsiteY1-206" fmla="*/ 574683 h 776522"/>
                <a:gd name="connsiteX2-207" fmla="*/ 38 w 720164"/>
                <a:gd name="connsiteY2-208" fmla="*/ 360007 h 776522"/>
                <a:gd name="connsiteX3-209" fmla="*/ 107989 w 720164"/>
                <a:gd name="connsiteY3-210" fmla="*/ 95258 h 776522"/>
                <a:gd name="connsiteX4-211" fmla="*/ 360038 w 720164"/>
                <a:gd name="connsiteY4-212" fmla="*/ 7 h 776522"/>
                <a:gd name="connsiteX5-213" fmla="*/ 593765 w 720164"/>
                <a:gd name="connsiteY5-214" fmla="*/ 92083 h 776522"/>
                <a:gd name="connsiteX6-215" fmla="*/ 720038 w 720164"/>
                <a:gd name="connsiteY6-216" fmla="*/ 360007 h 776522"/>
                <a:gd name="connsiteX7-217" fmla="*/ 612815 w 720164"/>
                <a:gd name="connsiteY7-218" fmla="*/ 615958 h 776522"/>
                <a:gd name="connsiteX8" fmla="*/ 400678 w 720164"/>
                <a:gd name="connsiteY8" fmla="*/ 776522 h 776522"/>
                <a:gd name="connsiteX0-219" fmla="*/ 360038 w 720164"/>
                <a:gd name="connsiteY0-220" fmla="*/ 720007 h 776522"/>
                <a:gd name="connsiteX1-221" fmla="*/ 117515 w 720164"/>
                <a:gd name="connsiteY1-222" fmla="*/ 574683 h 776522"/>
                <a:gd name="connsiteX2-223" fmla="*/ 38 w 720164"/>
                <a:gd name="connsiteY2-224" fmla="*/ 360007 h 776522"/>
                <a:gd name="connsiteX3-225" fmla="*/ 107989 w 720164"/>
                <a:gd name="connsiteY3-226" fmla="*/ 95258 h 776522"/>
                <a:gd name="connsiteX4-227" fmla="*/ 360038 w 720164"/>
                <a:gd name="connsiteY4-228" fmla="*/ 7 h 776522"/>
                <a:gd name="connsiteX5-229" fmla="*/ 593765 w 720164"/>
                <a:gd name="connsiteY5-230" fmla="*/ 92083 h 776522"/>
                <a:gd name="connsiteX6-231" fmla="*/ 720038 w 720164"/>
                <a:gd name="connsiteY6-232" fmla="*/ 360007 h 776522"/>
                <a:gd name="connsiteX7-233" fmla="*/ 612815 w 720164"/>
                <a:gd name="connsiteY7-234" fmla="*/ 615958 h 776522"/>
                <a:gd name="connsiteX8-235" fmla="*/ 400678 w 720164"/>
                <a:gd name="connsiteY8-236" fmla="*/ 776522 h 776522"/>
                <a:gd name="connsiteX0-237" fmla="*/ 360017 w 720143"/>
                <a:gd name="connsiteY0-238" fmla="*/ 720007 h 776522"/>
                <a:gd name="connsiteX1-239" fmla="*/ 114319 w 720143"/>
                <a:gd name="connsiteY1-240" fmla="*/ 596908 h 776522"/>
                <a:gd name="connsiteX2-241" fmla="*/ 17 w 720143"/>
                <a:gd name="connsiteY2-242" fmla="*/ 360007 h 776522"/>
                <a:gd name="connsiteX3-243" fmla="*/ 107968 w 720143"/>
                <a:gd name="connsiteY3-244" fmla="*/ 95258 h 776522"/>
                <a:gd name="connsiteX4-245" fmla="*/ 360017 w 720143"/>
                <a:gd name="connsiteY4-246" fmla="*/ 7 h 776522"/>
                <a:gd name="connsiteX5-247" fmla="*/ 593744 w 720143"/>
                <a:gd name="connsiteY5-248" fmla="*/ 92083 h 776522"/>
                <a:gd name="connsiteX6-249" fmla="*/ 720017 w 720143"/>
                <a:gd name="connsiteY6-250" fmla="*/ 360007 h 776522"/>
                <a:gd name="connsiteX7-251" fmla="*/ 612794 w 720143"/>
                <a:gd name="connsiteY7-252" fmla="*/ 615958 h 776522"/>
                <a:gd name="connsiteX8-253" fmla="*/ 400657 w 720143"/>
                <a:gd name="connsiteY8-254" fmla="*/ 776522 h 7765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  <a:cxn ang="0">
                  <a:pos x="connsiteX6-85" y="connsiteY6-86"/>
                </a:cxn>
                <a:cxn ang="0">
                  <a:pos x="connsiteX7-185" y="connsiteY7-186"/>
                </a:cxn>
                <a:cxn ang="0">
                  <a:pos x="connsiteX8-235" y="connsiteY8-236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8AE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35"/>
            <p:cNvSpPr txBox="1"/>
            <p:nvPr/>
          </p:nvSpPr>
          <p:spPr>
            <a:xfrm>
              <a:off x="1496857" y="1887612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7695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HK" altLang="en-US" sz="48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4058</Words>
  <Application>WPS 演示</Application>
  <PresentationFormat>自定义</PresentationFormat>
  <Paragraphs>243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Century Gothic</vt:lpstr>
      <vt:lpstr>方正硬笔楷书简体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梦里千『荨』</cp:lastModifiedBy>
  <cp:revision>115</cp:revision>
  <dcterms:created xsi:type="dcterms:W3CDTF">2016-03-27T07:16:00Z</dcterms:created>
  <dcterms:modified xsi:type="dcterms:W3CDTF">2018-10-19T11:48:15Z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